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5390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96710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516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458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095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244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542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6440678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40251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63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1349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3953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7577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395/22118.pdf" TargetMode="External"/><Relationship Id="rId13" Type="http://schemas.openxmlformats.org/officeDocument/2006/relationships/hyperlink" Target="https://www.scoilnet.ie/uploads/resources/21863/21586.pdf" TargetMode="External"/><Relationship Id="rId18" Type="http://schemas.openxmlformats.org/officeDocument/2006/relationships/hyperlink" Target="https://www.scoilnet.ie/uploads/resources/22443/22166.pdf" TargetMode="External"/><Relationship Id="rId3" Type="http://schemas.openxmlformats.org/officeDocument/2006/relationships/hyperlink" Target="https://www.scoilnet.ie/uploads/resources/21801/21524.pdf" TargetMode="External"/><Relationship Id="rId21" Type="http://schemas.openxmlformats.org/officeDocument/2006/relationships/hyperlink" Target="https://www.scoilnet.ie/uploads/resources/21807/21530.pdf" TargetMode="External"/><Relationship Id="rId7" Type="http://schemas.openxmlformats.org/officeDocument/2006/relationships/hyperlink" Target="https://www.scoilnet.ie/uploads/resources/21834/21557.pdf" TargetMode="External"/><Relationship Id="rId12" Type="http://schemas.openxmlformats.org/officeDocument/2006/relationships/hyperlink" Target="https://www.scoilnet.ie/uploads/resources/22449/22172.pdf" TargetMode="External"/><Relationship Id="rId17" Type="http://schemas.openxmlformats.org/officeDocument/2006/relationships/hyperlink" Target="https://www.scoilnet.ie/uploads/resources/22446/22169.pdf" TargetMode="External"/><Relationship Id="rId25" Type="http://schemas.openxmlformats.org/officeDocument/2006/relationships/hyperlink" Target="https://www.scoilnet.ie/fileadmin/user_upload/PDST/5_-_James_Bond_Shoulder_Roll_-_PRINT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2437/22160.pdf" TargetMode="External"/><Relationship Id="rId20" Type="http://schemas.openxmlformats.org/officeDocument/2006/relationships/hyperlink" Target="https://www.scoilnet.ie/uploads/resources/22152/21875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05/21528.pdf" TargetMode="External"/><Relationship Id="rId11" Type="http://schemas.openxmlformats.org/officeDocument/2006/relationships/hyperlink" Target="https://www.scoilnet.ie/uploads/resources/22235/21958.pdf" TargetMode="External"/><Relationship Id="rId24" Type="http://schemas.openxmlformats.org/officeDocument/2006/relationships/hyperlink" Target="https://www.scoilnet.ie/fileadmin/user_upload/PDST/4_-_Straddle_TeddyBear_Roll_-_PRINT.pdf" TargetMode="External"/><Relationship Id="rId5" Type="http://schemas.openxmlformats.org/officeDocument/2006/relationships/hyperlink" Target="https://www.scoilnet.ie/uploads/resources/21792/21515.pdf" TargetMode="External"/><Relationship Id="rId15" Type="http://schemas.openxmlformats.org/officeDocument/2006/relationships/hyperlink" Target="https://www.scoilnet.ie/uploads/resources/21821/21544.pdf" TargetMode="External"/><Relationship Id="rId23" Type="http://schemas.openxmlformats.org/officeDocument/2006/relationships/hyperlink" Target="https://www.scoilnet.ie/fileadmin/user_upload/PDST/1_-_Pencil_Log_Roll_-_PRINT.pdf" TargetMode="External"/><Relationship Id="rId10" Type="http://schemas.openxmlformats.org/officeDocument/2006/relationships/hyperlink" Target="https://www.scoilnet.ie/uploads/resources/22396/22119.pdf" TargetMode="External"/><Relationship Id="rId19" Type="http://schemas.openxmlformats.org/officeDocument/2006/relationships/hyperlink" Target="https://www.scoilnet.ie/uploads/resources/22356/22079.pdf" TargetMode="External"/><Relationship Id="rId4" Type="http://schemas.openxmlformats.org/officeDocument/2006/relationships/hyperlink" Target="https://www.scoilnet.ie/uploads/resources/22168/21891.pdf" TargetMode="External"/><Relationship Id="rId9" Type="http://schemas.openxmlformats.org/officeDocument/2006/relationships/hyperlink" Target="https://www.scoilnet.ie/uploads/resources/22172/21895.pdf" TargetMode="External"/><Relationship Id="rId14" Type="http://schemas.openxmlformats.org/officeDocument/2006/relationships/hyperlink" Target="https://www.scoilnet.ie/uploads/resources/21867/21590.pdf" TargetMode="External"/><Relationship Id="rId22" Type="http://schemas.openxmlformats.org/officeDocument/2006/relationships/hyperlink" Target="https://www.scoilnet.ie/uploads/resources/22360/22083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2172/2189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95/22118.pdf" TargetMode="External"/><Relationship Id="rId5" Type="http://schemas.openxmlformats.org/officeDocument/2006/relationships/hyperlink" Target="https://www.scoilnet.ie/uploads/resources/21834/21557.pdf" TargetMode="External"/><Relationship Id="rId4" Type="http://schemas.openxmlformats.org/officeDocument/2006/relationships/hyperlink" Target="https://www.scoilnet.ie/pdst/physlit/fms-activities/balanc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kick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67/21590.pdf" TargetMode="External"/><Relationship Id="rId5" Type="http://schemas.openxmlformats.org/officeDocument/2006/relationships/hyperlink" Target="https://www.scoilnet.ie/uploads/resources/21863/21586.pdf" TargetMode="External"/><Relationship Id="rId4" Type="http://schemas.openxmlformats.org/officeDocument/2006/relationships/hyperlink" Target="https://www.scoilnet.ie/uploads/resources/22449/2217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hopping/" TargetMode="External"/><Relationship Id="rId7" Type="http://schemas.openxmlformats.org/officeDocument/2006/relationships/hyperlink" Target="https://www.scoilnet.ie/uploads/resources/21792/21515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168/21891.pdf" TargetMode="External"/><Relationship Id="rId5" Type="http://schemas.openxmlformats.org/officeDocument/2006/relationships/hyperlink" Target="https://www.scoilnet.ie/uploads/resources/21801/21524.pdf" TargetMode="External"/><Relationship Id="rId4" Type="http://schemas.openxmlformats.org/officeDocument/2006/relationships/hyperlink" Target="https://www.scoilnet.ie/pdst/physlit/fms-activities/skippin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rimarygymroll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fileadmin/user_upload/PDST/5_-_James_Bond_Shoulder_Roll_-_PRINT.pdf" TargetMode="External"/><Relationship Id="rId5" Type="http://schemas.openxmlformats.org/officeDocument/2006/relationships/hyperlink" Target="https://www.scoilnet.ie/fileadmin/user_upload/PDST/4_-_Straddle_TeddyBear_Roll_-_PRINT.pdf" TargetMode="External"/><Relationship Id="rId4" Type="http://schemas.openxmlformats.org/officeDocument/2006/relationships/hyperlink" Target="https://www.scoilnet.ie/fileadmin/user_upload/PDST/1_-_Pencil_Log_Roll_-_PRINT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running/" TargetMode="External"/><Relationship Id="rId7" Type="http://schemas.openxmlformats.org/officeDocument/2006/relationships/hyperlink" Target="https://www.scoilnet.ie/uploads/resources/21807/21530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152/21875.pdf" TargetMode="External"/><Relationship Id="rId5" Type="http://schemas.openxmlformats.org/officeDocument/2006/relationships/hyperlink" Target="https://www.scoilnet.ie/uploads/resources/22356/22079.pdf" TargetMode="External"/><Relationship Id="rId4" Type="http://schemas.openxmlformats.org/officeDocument/2006/relationships/hyperlink" Target="https://www.scoilnet.ie/pdst/physlit/fms-activities/dodgin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2443/22166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46/22169.pdf" TargetMode="External"/><Relationship Id="rId5" Type="http://schemas.openxmlformats.org/officeDocument/2006/relationships/hyperlink" Target="https://www.scoilnet.ie/uploads/resources/22437/22160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Naomh Olaf</a:t>
            </a:r>
            <a:br>
              <a:rPr lang="en" sz="4800" dirty="0"/>
            </a:br>
            <a:r>
              <a:rPr lang="en" sz="4800" dirty="0"/>
              <a:t>GAA</a:t>
            </a:r>
            <a:br>
              <a:rPr lang="en" sz="4800" dirty="0"/>
            </a:br>
            <a:r>
              <a:rPr lang="en" sz="4800" dirty="0"/>
              <a:t>ACADEMY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9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Fundamental Movement Skills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&amp;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Physical Literacy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Guided by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Move Well Move Often</a:t>
            </a:r>
            <a:endParaRPr sz="2600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4"/>
          <p:cNvCxnSpPr>
            <a:stCxn id="71" idx="0"/>
            <a:endCxn id="71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5" name="Google Shape;75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Jumping &amp; Balance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Kicking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Skipping &amp; Hopping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Gymnastics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 &amp; Dodging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3814875" y="5101575"/>
            <a:ext cx="36171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Letters</a:t>
            </a:r>
            <a:endParaRPr sz="2000" u="sng">
              <a:solidFill>
                <a:srgbClr val="FFFF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 Bomb</a:t>
            </a:r>
            <a:endParaRPr sz="2000" u="sng">
              <a:solidFill>
                <a:srgbClr val="FF00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Long Hop Relay</a:t>
            </a:r>
            <a:endParaRPr sz="2000" u="sng">
              <a:solidFill>
                <a:srgbClr val="FF0000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625175" y="2200550"/>
            <a:ext cx="29874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Jack be Nimble</a:t>
            </a:r>
            <a:endParaRPr sz="2000" u="sng">
              <a:solidFill>
                <a:srgbClr val="FFFF00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Detective Jumping</a:t>
            </a:r>
            <a:endParaRPr sz="2000" u="sng">
              <a:solidFill>
                <a:srgbClr val="FF0000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Human Ladders</a:t>
            </a:r>
            <a:endParaRPr sz="2000" u="sng">
              <a:solidFill>
                <a:srgbClr val="FF0000"/>
              </a:solid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u="sng">
              <a:solidFill>
                <a:srgbClr val="FFFF00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4107375" y="2216163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Along the Line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Flick and Score</a:t>
            </a:r>
            <a:endParaRPr sz="2000" u="sng">
              <a:solidFill>
                <a:srgbClr val="FF0000"/>
              </a:solidFill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Through the Gate</a:t>
            </a:r>
            <a:endParaRPr sz="2000" u="sng">
              <a:solidFill>
                <a:srgbClr val="FF0000"/>
              </a:solidFill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u="sng">
              <a:solidFill>
                <a:srgbClr val="D97109"/>
              </a:solidFill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521425" y="4950850"/>
            <a:ext cx="34011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Concentration Ball</a:t>
            </a:r>
            <a:endParaRPr sz="2000" u="sng">
              <a:solidFill>
                <a:srgbClr val="FFFF00"/>
              </a:solidFill>
              <a:hlinkClick r:id="rId1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Relay Throwing Race</a:t>
            </a:r>
            <a:endParaRPr sz="2000" u="sng">
              <a:solidFill>
                <a:srgbClr val="FF0000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Pass and Tag</a:t>
            </a:r>
            <a:endParaRPr sz="2000" u="sng">
              <a:solidFill>
                <a:srgbClr val="FF0000"/>
              </a:solidFill>
              <a:hlinkClick r:id="rId1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566150" y="7565425"/>
            <a:ext cx="29874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Corner Relay</a:t>
            </a:r>
            <a:endParaRPr sz="2000" u="sng">
              <a:solidFill>
                <a:srgbClr val="FFFF00"/>
              </a:solid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Name Tag</a:t>
            </a:r>
            <a:endParaRPr sz="2000" u="sng">
              <a:solidFill>
                <a:srgbClr val="FF0000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Three Blind Mice</a:t>
            </a:r>
            <a:endParaRPr sz="2000" u="sng">
              <a:solidFill>
                <a:srgbClr val="FF0000"/>
              </a:solidFill>
              <a:hlinkClick r:id="rId2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3922875" y="7666275"/>
            <a:ext cx="34011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Pencil Roll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Teddy Bear Roll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James Bond Roll</a:t>
            </a:r>
            <a:endParaRPr sz="2000">
              <a:solidFill>
                <a:srgbClr val="FFFF00"/>
              </a:solidFill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 minutes then rotate.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3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Games in </a:t>
            </a:r>
            <a:r>
              <a:rPr lang="en" sz="2300">
                <a:solidFill>
                  <a:srgbClr val="FFFF00"/>
                </a:solidFill>
              </a:rPr>
              <a:t>Yellow focus on skill development</a:t>
            </a:r>
            <a:r>
              <a:rPr lang="en" sz="2300"/>
              <a:t>.Games in </a:t>
            </a:r>
            <a:r>
              <a:rPr lang="en" sz="2300">
                <a:solidFill>
                  <a:srgbClr val="FF0000"/>
                </a:solidFill>
              </a:rPr>
              <a:t>Red are more gamed based and suitable for 8-11 year olds.</a:t>
            </a:r>
            <a:r>
              <a:rPr lang="en" sz="2300"/>
              <a:t>Try do </a:t>
            </a:r>
            <a:r>
              <a:rPr lang="en" sz="2300" u="sng"/>
              <a:t>at least 1 yellow</a:t>
            </a:r>
            <a:r>
              <a:rPr lang="en" sz="2300"/>
              <a:t> game with each group.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Games will be printed and left at each station for the night. Older groups can read the game-descriptors and organise it themselves if they like.</a:t>
            </a:r>
            <a:endParaRPr sz="2300"/>
          </a:p>
        </p:txBody>
      </p:sp>
      <p:sp>
        <p:nvSpPr>
          <p:cNvPr id="94" name="Google Shape;94;p15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Jumping &amp; Balance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jumping &amp; balancing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Balancing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Jack be Nimble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Detective Jumping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Human Ladders</a:t>
            </a:r>
            <a:endParaRPr sz="3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Cones</a:t>
            </a:r>
            <a:endParaRPr sz="2000"/>
          </a:p>
        </p:txBody>
      </p:sp>
      <p:sp>
        <p:nvSpPr>
          <p:cNvPr id="101" name="Google Shape;101;p16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Kicking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kicking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Kicking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Along the Line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Flick and Score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Through the Gate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Footballs (Soft)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08" name="Google Shape;108;p17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Skipping &amp; Hopping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hopping &amp; skipping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</a:t>
            </a: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Skipping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Letters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 Bomb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Long Hop Relay</a:t>
            </a: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1 Ball</a:t>
            </a:r>
            <a:endParaRPr sz="2000"/>
          </a:p>
        </p:txBody>
      </p:sp>
      <p:sp>
        <p:nvSpPr>
          <p:cNvPr id="115" name="Google Shape;115;p18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Gymnastics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rolling technique can be found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here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rolls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Pencil Roll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Teddy Bear Roll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James Bond Roll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Mats or soft floor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2" name="Google Shape;122;p19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Running &amp; Dodging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running &amp; dodging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Dodging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Corner Relay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Name Tag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Three Blind Mice</a:t>
            </a: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9" name="Google Shape;129;p20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81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Throwing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Concentration Ball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Relay Throwing Race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Pass and Tag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36" name="Google Shape;136;p21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9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