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71616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39146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050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182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4908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66933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81594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537330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7773759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033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2747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5939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5636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1827/21550.pdf" TargetMode="External"/><Relationship Id="rId13" Type="http://schemas.openxmlformats.org/officeDocument/2006/relationships/hyperlink" Target="https://www.scoilnet.ie/uploads/resources/21821/21544.pdf" TargetMode="External"/><Relationship Id="rId18" Type="http://schemas.openxmlformats.org/officeDocument/2006/relationships/hyperlink" Target="https://www.scoilnet.ie/uploads/resources/21783/21506.pdf" TargetMode="External"/><Relationship Id="rId3" Type="http://schemas.openxmlformats.org/officeDocument/2006/relationships/hyperlink" Target="https://www.scoilnet.ie/uploads/resources/21805/21528.pdf" TargetMode="External"/><Relationship Id="rId21" Type="http://schemas.openxmlformats.org/officeDocument/2006/relationships/hyperlink" Target="https://www.scoilnet.ie/uploads/resources/21861/21584.pdf" TargetMode="External"/><Relationship Id="rId7" Type="http://schemas.openxmlformats.org/officeDocument/2006/relationships/hyperlink" Target="https://www.scoilnet.ie/uploads/resources/21836/21559.pdf" TargetMode="External"/><Relationship Id="rId12" Type="http://schemas.openxmlformats.org/officeDocument/2006/relationships/hyperlink" Target="https://www.scoilnet.ie/uploads/resources/22258/21981.pdf" TargetMode="External"/><Relationship Id="rId17" Type="http://schemas.openxmlformats.org/officeDocument/2006/relationships/hyperlink" Target="https://www.scoilnet.ie/uploads/resources/21792/21515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1848/21571.pdf" TargetMode="External"/><Relationship Id="rId20" Type="http://schemas.openxmlformats.org/officeDocument/2006/relationships/hyperlink" Target="https://www.scoilnet.ie/uploads/resources/22360/22083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26/21549.pdf" TargetMode="External"/><Relationship Id="rId11" Type="http://schemas.openxmlformats.org/officeDocument/2006/relationships/hyperlink" Target="https://www.scoilnet.ie/uploads/resources/21872/21595.pdf" TargetMode="External"/><Relationship Id="rId24" Type="http://schemas.openxmlformats.org/officeDocument/2006/relationships/hyperlink" Target="https://www.scoilnet.ie/uploads/resources/21873/21596.pdf" TargetMode="External"/><Relationship Id="rId5" Type="http://schemas.openxmlformats.org/officeDocument/2006/relationships/hyperlink" Target="https://www.scoilnet.ie/uploads/resources/22405/22128.pdf" TargetMode="External"/><Relationship Id="rId15" Type="http://schemas.openxmlformats.org/officeDocument/2006/relationships/hyperlink" Target="https://www.scoilnet.ie/uploads/resources/21846/21569.pdf" TargetMode="External"/><Relationship Id="rId23" Type="http://schemas.openxmlformats.org/officeDocument/2006/relationships/hyperlink" Target="https://www.scoilnet.ie/uploads/resources/22456/22179.pdf" TargetMode="External"/><Relationship Id="rId10" Type="http://schemas.openxmlformats.org/officeDocument/2006/relationships/hyperlink" Target="https://www.scoilnet.ie/uploads/resources/21869/21592.pdf" TargetMode="External"/><Relationship Id="rId19" Type="http://schemas.openxmlformats.org/officeDocument/2006/relationships/hyperlink" Target="https://www.scoilnet.ie/uploads/resources/22362/22085.pdf" TargetMode="External"/><Relationship Id="rId4" Type="http://schemas.openxmlformats.org/officeDocument/2006/relationships/hyperlink" Target="https://www.scoilnet.ie/uploads/resources/21808/21531.pdf" TargetMode="External"/><Relationship Id="rId9" Type="http://schemas.openxmlformats.org/officeDocument/2006/relationships/hyperlink" Target="https://www.scoilnet.ie/uploads/resources/22235/21958.pdf" TargetMode="External"/><Relationship Id="rId14" Type="http://schemas.openxmlformats.org/officeDocument/2006/relationships/hyperlink" Target="https://www.scoilnet.ie/uploads/resources/21858/21581.pdf" TargetMode="External"/><Relationship Id="rId22" Type="http://schemas.openxmlformats.org/officeDocument/2006/relationships/hyperlink" Target="https://www.scoilnet.ie/uploads/resources/21864/21587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1827/2155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36/21559.pdf" TargetMode="External"/><Relationship Id="rId5" Type="http://schemas.openxmlformats.org/officeDocument/2006/relationships/hyperlink" Target="https://www.scoilnet.ie/uploads/resources/21826/21549.pdf" TargetMode="External"/><Relationship Id="rId4" Type="http://schemas.openxmlformats.org/officeDocument/2006/relationships/hyperlink" Target="https://www.scoilnet.ie/pdst/physlit/fms-activities/balanc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strikinghand/" TargetMode="External"/><Relationship Id="rId7" Type="http://schemas.openxmlformats.org/officeDocument/2006/relationships/hyperlink" Target="https://www.scoilnet.ie/uploads/resources/22235/2195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58/21981.pdf" TargetMode="External"/><Relationship Id="rId5" Type="http://schemas.openxmlformats.org/officeDocument/2006/relationships/hyperlink" Target="https://www.scoilnet.ie/uploads/resources/21872/21595.pdf" TargetMode="External"/><Relationship Id="rId4" Type="http://schemas.openxmlformats.org/officeDocument/2006/relationships/hyperlink" Target="https://www.scoilnet.ie/uploads/resources/21869/2159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dodg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05/22128.pdf" TargetMode="External"/><Relationship Id="rId5" Type="http://schemas.openxmlformats.org/officeDocument/2006/relationships/hyperlink" Target="https://www.scoilnet.ie/uploads/resources/21808/21531.pdf" TargetMode="External"/><Relationship Id="rId4" Type="http://schemas.openxmlformats.org/officeDocument/2006/relationships/hyperlink" Target="https://www.scoilnet.ie/uploads/resources/21805/21528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kick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56/22179.pdf" TargetMode="External"/><Relationship Id="rId5" Type="http://schemas.openxmlformats.org/officeDocument/2006/relationships/hyperlink" Target="https://www.scoilnet.ie/uploads/resources/21864/21587.pdf" TargetMode="External"/><Relationship Id="rId4" Type="http://schemas.openxmlformats.org/officeDocument/2006/relationships/hyperlink" Target="https://www.scoilnet.ie/uploads/resources/21861/21584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runn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60/22083.pdf" TargetMode="External"/><Relationship Id="rId5" Type="http://schemas.openxmlformats.org/officeDocument/2006/relationships/hyperlink" Target="https://www.scoilnet.ie/uploads/resources/22362/22085.pdf" TargetMode="External"/><Relationship Id="rId4" Type="http://schemas.openxmlformats.org/officeDocument/2006/relationships/hyperlink" Target="https://www.scoilnet.ie/uploads/resources/21783/21506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1848/2157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46/21569.pdf" TargetMode="External"/><Relationship Id="rId5" Type="http://schemas.openxmlformats.org/officeDocument/2006/relationships/hyperlink" Target="https://www.scoilnet.ie/uploads/resources/21858/21581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Naomh Olaf GAA </a:t>
            </a:r>
            <a:br>
              <a:rPr lang="en" sz="4800" dirty="0"/>
            </a:br>
            <a:r>
              <a:rPr lang="en" sz="4800" dirty="0"/>
              <a:t>Academy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8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Fundamental Movement Skills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&amp;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Physical Literacy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Guided by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Move Well Move Often</a:t>
            </a:r>
            <a:endParaRPr sz="2600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4"/>
          <p:cNvCxnSpPr>
            <a:stCxn id="71" idx="0"/>
            <a:endCxn id="71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5" name="Google Shape;75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Jumping &amp; Balance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Striking With Hand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Dodging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Kicking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4107375" y="4923663"/>
            <a:ext cx="29874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Laughing Tag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 the Biscuit</a:t>
            </a:r>
            <a:endParaRPr sz="2000" u="sng">
              <a:solidFill>
                <a:srgbClr val="FFFF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 From Mars</a:t>
            </a:r>
            <a:endParaRPr sz="2000" u="sng">
              <a:solidFill>
                <a:srgbClr val="FF0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895775" y="2200550"/>
            <a:ext cx="27168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Creature Alley</a:t>
            </a:r>
            <a:endParaRPr sz="2000" u="sng">
              <a:solidFill>
                <a:srgbClr val="FFFF00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Walk the Line</a:t>
            </a:r>
            <a:endParaRPr sz="2000" u="sng">
              <a:solidFill>
                <a:srgbClr val="FFFF00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Bunny Chase</a:t>
            </a:r>
            <a:endParaRPr sz="2000" u="sng">
              <a:solidFill>
                <a:srgbClr val="FF0000"/>
              </a:solid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4107375" y="2216163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Tennis</a:t>
            </a:r>
            <a:endParaRPr sz="2000" u="sng">
              <a:solidFill>
                <a:srgbClr val="FFFF00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Overhead Volley</a:t>
            </a:r>
            <a:endParaRPr sz="2000" u="sng">
              <a:solidFill>
                <a:srgbClr val="FFFF00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Ball</a:t>
            </a:r>
            <a:endParaRPr sz="2000" u="sng">
              <a:solidFill>
                <a:srgbClr val="FF0000"/>
              </a:solidFill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664525" y="4950850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Knock Em Down Pinball</a:t>
            </a:r>
            <a:endParaRPr sz="2000" u="sng">
              <a:solidFill>
                <a:srgbClr val="FFFF00"/>
              </a:solidFill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and React</a:t>
            </a:r>
            <a:endParaRPr sz="2000" u="sng">
              <a:solidFill>
                <a:srgbClr val="FFFF00"/>
              </a:solidFill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Pass</a:t>
            </a:r>
            <a:endParaRPr sz="2000" u="sng">
              <a:solidFill>
                <a:srgbClr val="FF0000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566150" y="7565425"/>
            <a:ext cx="29874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Builders and Bulldozers</a:t>
            </a:r>
            <a:endParaRPr sz="2000" u="sng">
              <a:solidFill>
                <a:srgbClr val="FFFF00"/>
              </a:solidFill>
              <a:hlinkClick r:id="rId1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Tails</a:t>
            </a:r>
            <a:endParaRPr sz="2000" u="sng">
              <a:solidFill>
                <a:srgbClr val="FFFF00"/>
              </a:solid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Rock, Paper, Scissors Ta</a:t>
            </a:r>
            <a:r>
              <a:rPr lang="en" sz="2000" u="sng">
                <a:solidFill>
                  <a:srgbClr val="FF00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endParaRPr sz="2000" u="sng">
              <a:solidFill>
                <a:srgbClr val="FF0000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4291875" y="7666275"/>
            <a:ext cx="2618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Beanbag Shadow</a:t>
            </a:r>
            <a:endParaRPr sz="2000" u="sng">
              <a:solidFill>
                <a:srgbClr val="FFFF00"/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Happy Feet</a:t>
            </a:r>
            <a:endParaRPr sz="2000" u="sng">
              <a:solidFill>
                <a:srgbClr val="FFFF00"/>
              </a:solidFill>
              <a:hlinkClick r:id="rId2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Rebound Ball</a:t>
            </a:r>
            <a:endParaRPr sz="2000" u="sng">
              <a:solidFill>
                <a:srgbClr val="FF0000"/>
              </a:solidFill>
              <a:hlinkClick r:id="rId2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 minutes then rotate.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3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Games in </a:t>
            </a:r>
            <a:r>
              <a:rPr lang="en" sz="2300">
                <a:solidFill>
                  <a:srgbClr val="FFFF00"/>
                </a:solidFill>
              </a:rPr>
              <a:t>Yellow focus on skill development</a:t>
            </a:r>
            <a:r>
              <a:rPr lang="en" sz="2300"/>
              <a:t>.Games in </a:t>
            </a:r>
            <a:r>
              <a:rPr lang="en" sz="2300">
                <a:solidFill>
                  <a:srgbClr val="FF0000"/>
                </a:solidFill>
              </a:rPr>
              <a:t>Red are more gamed based and suitable for 8-11 year olds.</a:t>
            </a:r>
            <a:r>
              <a:rPr lang="en" sz="2300"/>
              <a:t>Try do </a:t>
            </a:r>
            <a:r>
              <a:rPr lang="en" sz="2300" u="sng"/>
              <a:t>at least 1 yellow</a:t>
            </a:r>
            <a:r>
              <a:rPr lang="en" sz="2300"/>
              <a:t> game with each group.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Games will be printed and left at each station for the night. Older groups can read the game-descriptors and organise it themselves if they like.</a:t>
            </a:r>
            <a:endParaRPr sz="2300"/>
          </a:p>
        </p:txBody>
      </p:sp>
      <p:sp>
        <p:nvSpPr>
          <p:cNvPr id="94" name="Google Shape;94;p15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Jumping &amp; Balance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jumping &amp; balancing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Balancing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Creature Alley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Walk the Line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Bunny Chase</a:t>
            </a:r>
            <a:endParaRPr sz="3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 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Long Rope</a:t>
            </a:r>
            <a:endParaRPr sz="2000"/>
          </a:p>
        </p:txBody>
      </p:sp>
      <p:sp>
        <p:nvSpPr>
          <p:cNvPr id="101" name="Google Shape;101;p16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Striking with Hand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striking with hand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Striking With Hand</a:t>
            </a:r>
            <a:endParaRPr sz="21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Tennis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Overhead Volley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Ball</a:t>
            </a:r>
            <a:endParaRPr sz="3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Balloons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08" name="Google Shape;108;p17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Dodging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dodging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Dodging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Laughing Tag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 the Biscuit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 From Mars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15" name="Google Shape;115;p18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Kicking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kicking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Kicking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Beanbag Shadow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Happy Feet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Rebound Ball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 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Soft 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2" name="Google Shape;122;p19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Running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running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Builders and Bulldozers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Tails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Rock, Paper, Scissors Tag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9" name="Google Shape;129;p20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81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Throwing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Knock Em Down Pinball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and React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Pass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Rebound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36" name="Google Shape;136;p21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8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