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080625" cx="7559675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4401db6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4401db6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401db66b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401db66b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4401db66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4401db66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4401db66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4401db66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4401db6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4401db6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401db66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401db66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4401db66b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4401db66b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401db66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401db66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179306"/>
            <a:ext cx="4645029" cy="3735668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190545"/>
            <a:ext cx="4645029" cy="143701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484053"/>
            <a:ext cx="2551549" cy="454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174416"/>
            <a:ext cx="663046" cy="74021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186630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2615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85692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174419"/>
            <a:ext cx="911912" cy="684960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174419"/>
            <a:ext cx="4382607" cy="68496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174419"/>
            <a:ext cx="0" cy="684960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02431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736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84398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581348"/>
            <a:ext cx="4643778" cy="2775112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594756"/>
            <a:ext cx="4643778" cy="1488912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592976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8466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3115"/>
            <a:ext cx="5432767" cy="15570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2960299"/>
            <a:ext cx="2584270" cy="50528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2960300"/>
            <a:ext cx="2584089" cy="50528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8157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2047"/>
            <a:ext cx="5432767" cy="155269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8552"/>
            <a:ext cx="2584184" cy="117878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151416"/>
            <a:ext cx="2584184" cy="3887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2973629"/>
            <a:ext cx="2584089" cy="11792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147331"/>
            <a:ext cx="2584089" cy="387669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800078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3510038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261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174417"/>
            <a:ext cx="2005620" cy="3303054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174418"/>
            <a:ext cx="3164893" cy="6848043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711777"/>
            <a:ext cx="2006794" cy="3304618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711775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251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08747"/>
            <a:ext cx="2902990" cy="75687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660280"/>
            <a:ext cx="2682705" cy="2690789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650035"/>
            <a:ext cx="1847754" cy="568314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624317"/>
            <a:ext cx="2678861" cy="2945315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040184"/>
            <a:ext cx="2688893" cy="470551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68373"/>
            <a:ext cx="2688176" cy="4717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62080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193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62942"/>
            <a:ext cx="7559675" cy="599651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59458"/>
            <a:ext cx="7559676" cy="113877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68092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182571"/>
            <a:ext cx="5432767" cy="1542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2941"/>
            <a:ext cx="5432767" cy="507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485614"/>
            <a:ext cx="1957953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484053"/>
            <a:ext cx="3335057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174416"/>
            <a:ext cx="657872" cy="74021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148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368/22091.pdf" TargetMode="External"/><Relationship Id="rId13" Type="http://schemas.openxmlformats.org/officeDocument/2006/relationships/hyperlink" Target="https://www.scoilnet.ie/uploads/resources/21779/21502.pdf" TargetMode="External"/><Relationship Id="rId18" Type="http://schemas.openxmlformats.org/officeDocument/2006/relationships/hyperlink" Target="https://www.scoilnet.ie/uploads/resources/22255/21978.pdf" TargetMode="External"/><Relationship Id="rId3" Type="http://schemas.openxmlformats.org/officeDocument/2006/relationships/hyperlink" Target="https://www.scoilnet.ie/uploads/resources/21871/21594.pdf" TargetMode="External"/><Relationship Id="rId21" Type="http://schemas.openxmlformats.org/officeDocument/2006/relationships/hyperlink" Target="https://www.scoilnet.ie/uploads/resources/22394/22117.pdf" TargetMode="External"/><Relationship Id="rId7" Type="http://schemas.openxmlformats.org/officeDocument/2006/relationships/hyperlink" Target="https://www.scoilnet.ie/uploads/resources/22373/22096.pdf" TargetMode="External"/><Relationship Id="rId12" Type="http://schemas.openxmlformats.org/officeDocument/2006/relationships/hyperlink" Target="https://www.scoilnet.ie/uploads/resources/22442/22165.pdf" TargetMode="External"/><Relationship Id="rId17" Type="http://schemas.openxmlformats.org/officeDocument/2006/relationships/hyperlink" Target="https://www.scoilnet.ie/uploads/resources/22257/21980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oilnet.ie/uploads/resources/22455/22178.pdf" TargetMode="External"/><Relationship Id="rId20" Type="http://schemas.openxmlformats.org/officeDocument/2006/relationships/hyperlink" Target="https://www.scoilnet.ie/uploads/resources/22430/22153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05/21528.pdf" TargetMode="External"/><Relationship Id="rId11" Type="http://schemas.openxmlformats.org/officeDocument/2006/relationships/hyperlink" Target="https://www.scoilnet.ie/uploads/resources/22448/22171.pdf" TargetMode="External"/><Relationship Id="rId5" Type="http://schemas.openxmlformats.org/officeDocument/2006/relationships/hyperlink" Target="https://www.scoilnet.ie/uploads/resources/22262/21985.pdf" TargetMode="External"/><Relationship Id="rId15" Type="http://schemas.openxmlformats.org/officeDocument/2006/relationships/hyperlink" Target="https://www.scoilnet.ie/uploads/resources/22146/21869.pdf" TargetMode="External"/><Relationship Id="rId23" Type="http://schemas.openxmlformats.org/officeDocument/2006/relationships/hyperlink" Target="https://www.scoilnet.ie/uploads/resources/21873/21596.pdf" TargetMode="External"/><Relationship Id="rId10" Type="http://schemas.openxmlformats.org/officeDocument/2006/relationships/hyperlink" Target="https://www.scoilnet.ie/uploads/resources/21851/21574.pdf" TargetMode="External"/><Relationship Id="rId19" Type="http://schemas.openxmlformats.org/officeDocument/2006/relationships/hyperlink" Target="https://www.scoilnet.ie/uploads/resources/22360/22083.pdf" TargetMode="External"/><Relationship Id="rId4" Type="http://schemas.openxmlformats.org/officeDocument/2006/relationships/hyperlink" Target="https://www.scoilnet.ie/uploads/resources/22459/22182.pdf" TargetMode="External"/><Relationship Id="rId9" Type="http://schemas.openxmlformats.org/officeDocument/2006/relationships/hyperlink" Target="https://www.scoilnet.ie/uploads/resources/21798/21521.pdf" TargetMode="External"/><Relationship Id="rId14" Type="http://schemas.openxmlformats.org/officeDocument/2006/relationships/hyperlink" Target="https://www.scoilnet.ie/uploads/resources/22355/22078.pdf" TargetMode="External"/><Relationship Id="rId22" Type="http://schemas.openxmlformats.org/officeDocument/2006/relationships/hyperlink" Target="https://www.scoilnet.ie/uploads/resources/22171/21894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hopping/" TargetMode="External"/><Relationship Id="rId7" Type="http://schemas.openxmlformats.org/officeDocument/2006/relationships/hyperlink" Target="https://www.scoilnet.ie/uploads/resources/21798/2152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68/22091.pdf" TargetMode="External"/><Relationship Id="rId5" Type="http://schemas.openxmlformats.org/officeDocument/2006/relationships/hyperlink" Target="https://www.scoilnet.ie/uploads/resources/22373/22096.pdf" TargetMode="External"/><Relationship Id="rId4" Type="http://schemas.openxmlformats.org/officeDocument/2006/relationships/hyperlink" Target="https://www.scoilnet.ie/pdst/physlit/fms-activities/skippin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catching/" TargetMode="External"/><Relationship Id="rId7" Type="http://schemas.openxmlformats.org/officeDocument/2006/relationships/hyperlink" Target="https://www.scoilnet.ie/uploads/resources/22442/2216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48/22171.pdf" TargetMode="External"/><Relationship Id="rId5" Type="http://schemas.openxmlformats.org/officeDocument/2006/relationships/hyperlink" Target="https://www.scoilnet.ie/uploads/resources/21851/21574.pdf" TargetMode="External"/><Relationship Id="rId4" Type="http://schemas.openxmlformats.org/officeDocument/2006/relationships/hyperlink" Target="https://www.scoilnet.ie/pdst/physlit/fms-activities/throwin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strikinghand/" TargetMode="External"/><Relationship Id="rId7" Type="http://schemas.openxmlformats.org/officeDocument/2006/relationships/hyperlink" Target="https://www.scoilnet.ie/uploads/resources/21805/2152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62/21985.pdf" TargetMode="External"/><Relationship Id="rId5" Type="http://schemas.openxmlformats.org/officeDocument/2006/relationships/hyperlink" Target="https://www.scoilnet.ie/uploads/resources/22459/22182.pdf" TargetMode="External"/><Relationship Id="rId4" Type="http://schemas.openxmlformats.org/officeDocument/2006/relationships/hyperlink" Target="https://www.scoilnet.ie/uploads/resources/21871/21594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jumping/" TargetMode="External"/><Relationship Id="rId7" Type="http://schemas.openxmlformats.org/officeDocument/2006/relationships/hyperlink" Target="https://www.scoilnet.ie/uploads/resources/22171/21894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94/22117.pdf" TargetMode="External"/><Relationship Id="rId5" Type="http://schemas.openxmlformats.org/officeDocument/2006/relationships/hyperlink" Target="https://www.scoilnet.ie/uploads/resources/22430/22153.pdf" TargetMode="External"/><Relationship Id="rId4" Type="http://schemas.openxmlformats.org/officeDocument/2006/relationships/hyperlink" Target="https://www.scoilnet.ie/pdst/physlit/fms-activities/landin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kick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55/21978.pdf" TargetMode="External"/><Relationship Id="rId5" Type="http://schemas.openxmlformats.org/officeDocument/2006/relationships/hyperlink" Target="https://www.scoilnet.ie/uploads/resources/22257/21980.pdf" TargetMode="External"/><Relationship Id="rId4" Type="http://schemas.openxmlformats.org/officeDocument/2006/relationships/hyperlink" Target="https://www.scoilnet.ie/uploads/resources/22455/22178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runnin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146/21869.pdf" TargetMode="External"/><Relationship Id="rId5" Type="http://schemas.openxmlformats.org/officeDocument/2006/relationships/hyperlink" Target="https://www.scoilnet.ie/uploads/resources/22355/22078.pdf" TargetMode="External"/><Relationship Id="rId4" Type="http://schemas.openxmlformats.org/officeDocument/2006/relationships/hyperlink" Target="https://www.scoilnet.ie/uploads/resources/21779/215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389225" y="1575925"/>
            <a:ext cx="4781700" cy="30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4800" dirty="0"/>
            </a:br>
            <a:r>
              <a:rPr lang="en" sz="4800" dirty="0"/>
              <a:t>Naomh Olaf GAA</a:t>
            </a:r>
            <a:br>
              <a:rPr lang="en" sz="4800" dirty="0"/>
            </a:br>
            <a:r>
              <a:rPr lang="en" sz="4800" dirty="0"/>
              <a:t>Academy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Week 7</a:t>
            </a:r>
            <a:endParaRPr sz="4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389225" y="5592175"/>
            <a:ext cx="4781700" cy="31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Fundamental Movement Skills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&amp;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Physical Literacy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Guided by</a:t>
            </a: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Move Well Move Often</a:t>
            </a:r>
            <a:endParaRPr sz="2600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20700" y="366073"/>
            <a:ext cx="6918600" cy="10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6 Stations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72650" y="1534450"/>
            <a:ext cx="6674100" cy="82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4"/>
          <p:cNvCxnSpPr>
            <a:stCxn id="71" idx="0"/>
            <a:endCxn id="71" idx="2"/>
          </p:cNvCxnSpPr>
          <p:nvPr/>
        </p:nvCxnSpPr>
        <p:spPr>
          <a:xfrm>
            <a:off x="3809700" y="1534450"/>
            <a:ext cx="0" cy="825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787650" y="4056625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4" name="Google Shape;74;p14"/>
          <p:cNvCxnSpPr/>
          <p:nvPr/>
        </p:nvCxnSpPr>
        <p:spPr>
          <a:xfrm>
            <a:off x="792625" y="6906200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5" name="Google Shape;75;p14"/>
          <p:cNvSpPr txBox="1"/>
          <p:nvPr/>
        </p:nvSpPr>
        <p:spPr>
          <a:xfrm>
            <a:off x="79262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1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Hopping &amp; Skipping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96747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2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Throwing &amp; Catching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3967475" y="41636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3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Striking With Hand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065850" y="6987525"/>
            <a:ext cx="32580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4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Jumping &amp; Landing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2625" y="69875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5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Kicking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792625" y="414777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6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Running &amp; Dodging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4107375" y="4958775"/>
            <a:ext cx="29874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 To Hand Strike</a:t>
            </a:r>
            <a:endParaRPr sz="2000" u="sng">
              <a:solidFill>
                <a:srgbClr val="FFFF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Balance</a:t>
            </a:r>
            <a:endParaRPr sz="2000" u="sng">
              <a:solidFill>
                <a:srgbClr val="FF00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 Vs One All Stars</a:t>
            </a:r>
            <a:endParaRPr sz="2000" u="sng">
              <a:solidFill>
                <a:srgbClr val="FF0000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831925" y="2277100"/>
            <a:ext cx="29874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Hoop Hop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Saucers and Domes</a:t>
            </a:r>
            <a:endParaRPr sz="2000" u="sng">
              <a:solidFill>
                <a:srgbClr val="FFFF00"/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Mouse in the House</a:t>
            </a:r>
            <a:endParaRPr sz="2000" u="sng">
              <a:solidFill>
                <a:srgbClr val="FF0000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4107375" y="2216163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 and Crouch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Tennis Ball Challenge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Rescue</a:t>
            </a:r>
            <a:endParaRPr sz="2000">
              <a:solidFill>
                <a:srgbClr val="FF0000"/>
              </a:solidFill>
              <a:uFill>
                <a:noFill/>
              </a:u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2200">
              <a:solidFill>
                <a:srgbClr val="FF0000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831925" y="4789613"/>
            <a:ext cx="28200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Move Like an Animal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Build Your Army</a:t>
            </a:r>
            <a:endParaRPr sz="20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Horses and Jockeys</a:t>
            </a:r>
            <a:endParaRPr sz="2000">
              <a:solidFill>
                <a:srgbClr val="FF0000"/>
              </a:solidFill>
              <a:uFill>
                <a:noFill/>
              </a:uFill>
              <a:hlinkClick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733550" y="7634575"/>
            <a:ext cx="2820000" cy="17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Pinball Soccer</a:t>
            </a:r>
            <a:endParaRPr sz="2000" u="sng">
              <a:solidFill>
                <a:srgbClr val="FFFF00"/>
              </a:solidFill>
              <a:hlinkClick r:id="rId1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Statues and Dribblers</a:t>
            </a:r>
            <a:r>
              <a:rPr lang="en" sz="2000" u="sng">
                <a:solidFill>
                  <a:srgbClr val="D97109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sz="2000" u="sng">
              <a:solidFill>
                <a:srgbClr val="D97109"/>
              </a:solidFill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Shoot and Score</a:t>
            </a:r>
            <a:endParaRPr sz="2000" u="sng">
              <a:solidFill>
                <a:srgbClr val="FF0000"/>
              </a:solidFill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4201150" y="7666275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Motorbike Landing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Cross the Pond</a:t>
            </a:r>
            <a:endParaRPr sz="2000" u="sng">
              <a:solidFill>
                <a:srgbClr val="FFFF00"/>
              </a:solidFill>
              <a:hlinkClick r:id="rId2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High Tide</a:t>
            </a:r>
            <a:endParaRPr sz="2000" u="sng">
              <a:solidFill>
                <a:srgbClr val="FF0000"/>
              </a:solidFill>
              <a:hlinkClick r:id="rId2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320700" y="326675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5"/>
                </a:solidFill>
              </a:rPr>
              <a:t>Overview</a:t>
            </a:r>
            <a:endParaRPr sz="6000" b="1">
              <a:solidFill>
                <a:schemeClr val="accent5"/>
              </a:solidFill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320700" y="1300175"/>
            <a:ext cx="7140900" cy="83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</a:t>
            </a:r>
            <a:r>
              <a:rPr lang="en" sz="2300"/>
              <a:t>articipants are divided into groups of 6-10 based on class/age.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Each group will stay at a station for 8 minutes then rotate. 1-2 coaches at each station who will stay there for the full night.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are 3 suggested games for each station. Two will probably be enough for each group.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Games in </a:t>
            </a:r>
            <a:r>
              <a:rPr lang="en" sz="2300">
                <a:solidFill>
                  <a:srgbClr val="FFFF00"/>
                </a:solidFill>
              </a:rPr>
              <a:t>Yellow focus on skill development</a:t>
            </a:r>
            <a:r>
              <a:rPr lang="en" sz="2300"/>
              <a:t>.Games in </a:t>
            </a:r>
            <a:r>
              <a:rPr lang="en" sz="2300">
                <a:solidFill>
                  <a:srgbClr val="FF0000"/>
                </a:solidFill>
              </a:rPr>
              <a:t>Red are more gamed based and suitable for 8-11 year olds.</a:t>
            </a:r>
            <a:r>
              <a:rPr lang="en" sz="2300"/>
              <a:t>Try do </a:t>
            </a:r>
            <a:r>
              <a:rPr lang="en" sz="2300" u="sng"/>
              <a:t>at least 1 yellow</a:t>
            </a:r>
            <a:r>
              <a:rPr lang="en" sz="2300"/>
              <a:t> game with each group.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Games will be printed and left at each station for the night. Older groups can read the game-descriptors and organise it themselves if they like.</a:t>
            </a:r>
            <a:endParaRPr sz="2300"/>
          </a:p>
        </p:txBody>
      </p:sp>
      <p:sp>
        <p:nvSpPr>
          <p:cNvPr id="94" name="Google Shape;94;p15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1 - Hopping &amp; Skipping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/>
              <a:t>Descriptions of correct hopping &amp; skipping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Hopping</a:t>
            </a: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Skipping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Hoop Hop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Saucers and Domes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Mouse in the House</a:t>
            </a:r>
            <a:endParaRPr sz="4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Long Rope</a:t>
            </a:r>
            <a:endParaRPr sz="2000"/>
          </a:p>
        </p:txBody>
      </p:sp>
      <p:sp>
        <p:nvSpPr>
          <p:cNvPr id="101" name="Google Shape;101;p16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2 - Throwing &amp; Catching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/>
              <a:t>Descriptions of correct throwing &amp; catching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Catching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Throwing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 and Crouch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Tennis Ball Challenge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Rescue</a:t>
            </a:r>
            <a:endParaRPr sz="3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08" name="Google Shape;108;p17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3 - Striking with Hand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striking with hand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hlink"/>
                </a:solidFill>
                <a:hlinkClick r:id="rId3"/>
              </a:rPr>
              <a:t>Striking With The Hand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Hand To Hand Strike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 Balance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 Vs One All Stars</a:t>
            </a:r>
            <a:endParaRPr sz="3000">
              <a:solidFill>
                <a:schemeClr val="accent5"/>
              </a:solidFill>
              <a:highlight>
                <a:schemeClr val="lt1"/>
              </a:highlight>
              <a:uFill>
                <a:noFill/>
              </a:uFill>
              <a:latin typeface="Arial"/>
              <a:ea typeface="Arial"/>
              <a:cs typeface="Arial"/>
              <a:sym typeface="Arial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Footballs (Soft)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15" name="Google Shape;115;p18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4 - Jumping &amp; Landing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jumping &amp; landing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4"/>
              </a:rPr>
              <a:t>Landing</a:t>
            </a:r>
            <a:endParaRPr sz="20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Motorbike Landing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Cross the Pond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High Tide</a:t>
            </a:r>
            <a:endParaRPr sz="300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Skipping Ropes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2" name="Google Shape;122;p19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5 - Kicking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kicking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Kicking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Pinball Soccer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Statues and Dribblers</a:t>
            </a:r>
            <a:r>
              <a:rPr lang="en" sz="3000" u="sng">
                <a:solidFill>
                  <a:srgbClr val="D97109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sz="3000" u="sng">
              <a:solidFill>
                <a:srgbClr val="D97109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Shoot and Score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Footballs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Tall 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9" name="Google Shape;129;p20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6 - Running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81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000"/>
              <a:t>Descriptions of correct running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Move Like an Animal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Build Your Army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Horses and Jockeys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36" name="Google Shape;136;p21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7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