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0087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45526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637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241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5249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19456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661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820481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86311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375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64982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7048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597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1790/21513.pdf" TargetMode="External"/><Relationship Id="rId13" Type="http://schemas.openxmlformats.org/officeDocument/2006/relationships/hyperlink" Target="https://www.scoilnet.ie/uploads/resources/22414/22137.pdf" TargetMode="External"/><Relationship Id="rId18" Type="http://schemas.openxmlformats.org/officeDocument/2006/relationships/hyperlink" Target="https://www.scoilnet.ie/uploads/resources/22144/21867.pdf" TargetMode="External"/><Relationship Id="rId26" Type="http://schemas.openxmlformats.org/officeDocument/2006/relationships/hyperlink" Target="https://www.scoilnet.ie/uploads/resources/22426/22149.pdf" TargetMode="External"/><Relationship Id="rId3" Type="http://schemas.openxmlformats.org/officeDocument/2006/relationships/hyperlink" Target="https://www.scoilnet.ie/uploads/resources/21874/21597.pdf" TargetMode="External"/><Relationship Id="rId21" Type="http://schemas.openxmlformats.org/officeDocument/2006/relationships/hyperlink" Target="https://www.scoilnet.ie/uploads/resources/22359/22082.pdf" TargetMode="External"/><Relationship Id="rId7" Type="http://schemas.openxmlformats.org/officeDocument/2006/relationships/hyperlink" Target="https://www.scoilnet.ie/uploads/resources/21789/21512.pdf" TargetMode="External"/><Relationship Id="rId12" Type="http://schemas.openxmlformats.org/officeDocument/2006/relationships/hyperlink" Target="https://www.scoilnet.ie/uploads/resources/22412/22135.pdf" TargetMode="External"/><Relationship Id="rId17" Type="http://schemas.openxmlformats.org/officeDocument/2006/relationships/hyperlink" Target="https://www.scoilnet.ie/uploads/resources/22238/21961.pdf" TargetMode="External"/><Relationship Id="rId25" Type="http://schemas.openxmlformats.org/officeDocument/2006/relationships/hyperlink" Target="https://www.scoilnet.ie/uploads/resources/22229/21952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2440/22163.pdf" TargetMode="External"/><Relationship Id="rId20" Type="http://schemas.openxmlformats.org/officeDocument/2006/relationships/hyperlink" Target="https://www.scoilnet.ie/uploads/resources/21782/21505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05/21528.pdf" TargetMode="External"/><Relationship Id="rId11" Type="http://schemas.openxmlformats.org/officeDocument/2006/relationships/hyperlink" Target="https://www.scoilnet.ie/uploads/resources/22235/21958.pdf" TargetMode="External"/><Relationship Id="rId24" Type="http://schemas.openxmlformats.org/officeDocument/2006/relationships/hyperlink" Target="https://www.scoilnet.ie/uploads/resources/21823/21546.pdf" TargetMode="External"/><Relationship Id="rId5" Type="http://schemas.openxmlformats.org/officeDocument/2006/relationships/hyperlink" Target="https://www.scoilnet.ie/uploads/resources/22261/21984.pdf" TargetMode="External"/><Relationship Id="rId15" Type="http://schemas.openxmlformats.org/officeDocument/2006/relationships/hyperlink" Target="https://www.scoilnet.ie/uploads/resources/21856/21579.pdf" TargetMode="External"/><Relationship Id="rId23" Type="http://schemas.openxmlformats.org/officeDocument/2006/relationships/hyperlink" Target="https://www.scoilnet.ie/uploads/resources/22360/22083.pdf" TargetMode="External"/><Relationship Id="rId10" Type="http://schemas.openxmlformats.org/officeDocument/2006/relationships/hyperlink" Target="https://www.scoilnet.ie/uploads/resources/22396/22119.pdf" TargetMode="External"/><Relationship Id="rId19" Type="http://schemas.openxmlformats.org/officeDocument/2006/relationships/hyperlink" Target="https://www.scoilnet.ie/uploads/resources/21779/21502.pdf" TargetMode="External"/><Relationship Id="rId4" Type="http://schemas.openxmlformats.org/officeDocument/2006/relationships/hyperlink" Target="https://www.scoilnet.ie/uploads/resources/22458/22181.pdf" TargetMode="External"/><Relationship Id="rId9" Type="http://schemas.openxmlformats.org/officeDocument/2006/relationships/hyperlink" Target="https://www.scoilnet.ie/uploads/resources/21800/21523.pdf" TargetMode="External"/><Relationship Id="rId14" Type="http://schemas.openxmlformats.org/officeDocument/2006/relationships/hyperlink" Target="https://www.scoilnet.ie/uploads/resources/22210/21933.pdf" TargetMode="External"/><Relationship Id="rId22" Type="http://schemas.openxmlformats.org/officeDocument/2006/relationships/hyperlink" Target="https://www.scoilnet.ie/uploads/resources/22146/21869.pdf" TargetMode="External"/><Relationship Id="rId27" Type="http://schemas.openxmlformats.org/officeDocument/2006/relationships/hyperlink" Target="https://www.scoilnet.ie/uploads/resources/21873/2159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hopping/" TargetMode="External"/><Relationship Id="rId7" Type="http://schemas.openxmlformats.org/officeDocument/2006/relationships/hyperlink" Target="https://www.scoilnet.ie/uploads/resources/21800/2152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790/21513.pdf" TargetMode="External"/><Relationship Id="rId5" Type="http://schemas.openxmlformats.org/officeDocument/2006/relationships/hyperlink" Target="https://www.scoilnet.ie/uploads/resources/21789/21512.pdf" TargetMode="External"/><Relationship Id="rId4" Type="http://schemas.openxmlformats.org/officeDocument/2006/relationships/hyperlink" Target="https://www.scoilnet.ie/pdst/physlit/fms-activities/skipp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sidestepping/" TargetMode="External"/><Relationship Id="rId7" Type="http://schemas.openxmlformats.org/officeDocument/2006/relationships/hyperlink" Target="https://www.scoilnet.ie/uploads/resources/22235/2195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10/21933.pdf" TargetMode="External"/><Relationship Id="rId5" Type="http://schemas.openxmlformats.org/officeDocument/2006/relationships/hyperlink" Target="https://www.scoilnet.ie/uploads/resources/22414/22137.pdf" TargetMode="External"/><Relationship Id="rId4" Type="http://schemas.openxmlformats.org/officeDocument/2006/relationships/hyperlink" Target="https://www.scoilnet.ie/uploads/resources/22412/2213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strikinghand/" TargetMode="External"/><Relationship Id="rId7" Type="http://schemas.openxmlformats.org/officeDocument/2006/relationships/hyperlink" Target="https://www.scoilnet.ie/uploads/resources/21805/2152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61/21984.pdf" TargetMode="External"/><Relationship Id="rId5" Type="http://schemas.openxmlformats.org/officeDocument/2006/relationships/hyperlink" Target="https://www.scoilnet.ie/uploads/resources/22458/22181.pdf" TargetMode="External"/><Relationship Id="rId4" Type="http://schemas.openxmlformats.org/officeDocument/2006/relationships/hyperlink" Target="https://www.scoilnet.ie/uploads/resources/21874/21597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2426/22149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29/21952.pdf" TargetMode="External"/><Relationship Id="rId5" Type="http://schemas.openxmlformats.org/officeDocument/2006/relationships/hyperlink" Target="https://www.scoilnet.ie/uploads/resources/21823/21546.pdf" TargetMode="External"/><Relationship Id="rId4" Type="http://schemas.openxmlformats.org/officeDocument/2006/relationships/hyperlink" Target="https://www.scoilnet.ie/pdst/physlit/fms-activities/landin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146/21869.pdf" TargetMode="External"/><Relationship Id="rId3" Type="http://schemas.openxmlformats.org/officeDocument/2006/relationships/hyperlink" Target="https://www.scoilnet.ie/pdst/physlit/fms-activities/running/" TargetMode="External"/><Relationship Id="rId7" Type="http://schemas.openxmlformats.org/officeDocument/2006/relationships/hyperlink" Target="https://www.scoilnet.ie/uploads/resources/22359/22082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782/21505.pdf" TargetMode="External"/><Relationship Id="rId5" Type="http://schemas.openxmlformats.org/officeDocument/2006/relationships/hyperlink" Target="https://www.scoilnet.ie/uploads/resources/21779/21502.pdf" TargetMode="External"/><Relationship Id="rId4" Type="http://schemas.openxmlformats.org/officeDocument/2006/relationships/hyperlink" Target="https://www.scoilnet.ie/uploads/resources/22144/21867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2238/2196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40/22163.pdf" TargetMode="External"/><Relationship Id="rId5" Type="http://schemas.openxmlformats.org/officeDocument/2006/relationships/hyperlink" Target="https://www.scoilnet.ie/uploads/resources/21856/21579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Naomh Olaf GAA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Academy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5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Fundamental Movement Skills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&amp;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Physical Literacy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Guided by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Move Well Move Often</a:t>
            </a:r>
            <a:endParaRPr sz="2600"/>
          </a:p>
        </p:txBody>
      </p:sp>
      <p:sp>
        <p:nvSpPr>
          <p:cNvPr id="65" name="Google Shape;65;p13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4"/>
          <p:cNvCxnSpPr>
            <a:stCxn id="71" idx="0"/>
            <a:endCxn id="71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5" name="Google Shape;75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Hopping &amp; Skipping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Side Stepping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Striking With Hand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Jumping &amp; Landing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4107375" y="4958775"/>
            <a:ext cx="29874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ighlight>
                  <a:schemeClr val="accent5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Knock Down</a:t>
            </a:r>
            <a:endParaRPr sz="2000">
              <a:solidFill>
                <a:srgbClr val="FFFF00"/>
              </a:solidFill>
              <a:highlight>
                <a:schemeClr val="accent5"/>
              </a:highlight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Football Handball</a:t>
            </a:r>
            <a:endParaRPr sz="2000" u="sng">
              <a:solidFill>
                <a:srgbClr val="FF00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Bounce 2</a:t>
            </a:r>
            <a:endParaRPr sz="2000" u="sng">
              <a:solidFill>
                <a:srgbClr val="FF0000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 u="sng">
              <a:solidFill>
                <a:srgbClr val="D97109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831925" y="2277100"/>
            <a:ext cx="29874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Rabbit in the Burrow</a:t>
            </a:r>
            <a:endParaRPr sz="2000" u="sng">
              <a:solidFill>
                <a:srgbClr val="FFFF00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 Tag</a:t>
            </a:r>
            <a:endParaRPr sz="2000" u="sng">
              <a:solidFill>
                <a:srgbClr val="FF0000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Dog and Bone</a:t>
            </a:r>
            <a:endParaRPr sz="2000" u="sng">
              <a:solidFill>
                <a:srgbClr val="FF0000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 u="sng">
              <a:solidFill>
                <a:srgbClr val="FFFF00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4107375" y="2216163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Tag</a:t>
            </a:r>
            <a:endParaRPr sz="2000" u="sng">
              <a:solidFill>
                <a:srgbClr val="FFFF00"/>
              </a:solidFill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Lose Your Partner</a:t>
            </a:r>
            <a:endParaRPr sz="2000" u="sng">
              <a:solidFill>
                <a:srgbClr val="FFFF00"/>
              </a:solidFill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Side Step, Pass, Tag</a:t>
            </a:r>
            <a:endParaRPr sz="2200">
              <a:solidFill>
                <a:srgbClr val="FF0000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831925" y="4789613"/>
            <a:ext cx="28200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Ball</a:t>
            </a:r>
            <a:endParaRPr sz="2000" u="sng">
              <a:solidFill>
                <a:srgbClr val="FFFF00"/>
              </a:solidFill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Tennis Ball Drop</a:t>
            </a:r>
            <a:endParaRPr sz="2000" u="sng">
              <a:solidFill>
                <a:srgbClr val="FF0000"/>
              </a:solidFill>
              <a:hlinkClick r:id="rId1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React and Catch</a:t>
            </a:r>
            <a:endParaRPr sz="2000" u="sng">
              <a:solidFill>
                <a:srgbClr val="FF0000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939350" y="7634575"/>
            <a:ext cx="26142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Captain's Deck</a:t>
            </a:r>
            <a:endParaRPr sz="2000">
              <a:solidFill>
                <a:srgbClr val="FFFF00"/>
              </a:solidFill>
              <a:uFill>
                <a:noFill/>
              </a:u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Scavenger Hunt</a:t>
            </a:r>
            <a:endParaRPr sz="2000" u="sng">
              <a:solidFill>
                <a:srgbClr val="FF0000"/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Horses and Jockeys</a:t>
            </a:r>
            <a:endParaRPr sz="2000" u="sng">
              <a:solidFill>
                <a:srgbClr val="FF0000"/>
              </a:solidFill>
              <a:hlinkClick r:id="rId2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4201150" y="7666275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 Jamie</a:t>
            </a:r>
            <a:endParaRPr sz="2000" u="sng">
              <a:solidFill>
                <a:srgbClr val="FFFF00"/>
              </a:solidFill>
              <a:hlinkClick r:id="rId2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Jockeys Up</a:t>
            </a:r>
            <a:endParaRPr sz="2000" u="sng">
              <a:solidFill>
                <a:srgbClr val="FFFF00"/>
              </a:solidFill>
              <a:hlinkClick r:id="rId2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Crocs</a:t>
            </a:r>
            <a:endParaRPr sz="2000" u="sng">
              <a:solidFill>
                <a:srgbClr val="FF0000"/>
              </a:solidFill>
              <a:hlinkClick r:id="rId2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 minutes then rotate.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3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Games in </a:t>
            </a:r>
            <a:r>
              <a:rPr lang="en" sz="2300">
                <a:solidFill>
                  <a:srgbClr val="FFFF00"/>
                </a:solidFill>
              </a:rPr>
              <a:t>Yellow focus on skill development</a:t>
            </a:r>
            <a:r>
              <a:rPr lang="en" sz="2300"/>
              <a:t>.Games in </a:t>
            </a:r>
            <a:r>
              <a:rPr lang="en" sz="2300">
                <a:solidFill>
                  <a:srgbClr val="FF0000"/>
                </a:solidFill>
              </a:rPr>
              <a:t>Red are more gamed based and suitable for 8-11 year olds.</a:t>
            </a:r>
            <a:r>
              <a:rPr lang="en" sz="2300"/>
              <a:t>Try do </a:t>
            </a:r>
            <a:r>
              <a:rPr lang="en" sz="2300" u="sng"/>
              <a:t>at least 1 yellow</a:t>
            </a:r>
            <a:r>
              <a:rPr lang="en" sz="2300"/>
              <a:t> game with each group.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Games will be printed and left at each station for the night. Older groups can read the game-descriptors and organise it themselves if they like.</a:t>
            </a:r>
            <a:endParaRPr sz="2300"/>
          </a:p>
        </p:txBody>
      </p:sp>
      <p:sp>
        <p:nvSpPr>
          <p:cNvPr id="94" name="Google Shape;94;p15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Hopping &amp; Skipping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hopping &amp; skipping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</a:t>
            </a: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Skipping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Rabbit in the Burrow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 Tag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Dog and Bone</a:t>
            </a:r>
            <a:endParaRPr sz="4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 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Long Rope</a:t>
            </a:r>
            <a:endParaRPr sz="2000"/>
          </a:p>
        </p:txBody>
      </p:sp>
      <p:sp>
        <p:nvSpPr>
          <p:cNvPr id="101" name="Google Shape;101;p16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Side-Stepping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side-stepping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Side-Stepping</a:t>
            </a:r>
            <a:endParaRPr sz="21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Tag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Lose Your Partner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Side Step, Pass, Tag</a:t>
            </a:r>
            <a:endParaRPr sz="4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08" name="Google Shape;108;p17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Striking with Hand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striking with hand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Striking With The Hand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Knock Down</a:t>
            </a:r>
            <a:endParaRPr sz="3000">
              <a:solidFill>
                <a:srgbClr val="FFFF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Football Handball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Bounce 2</a:t>
            </a:r>
            <a:endParaRPr sz="4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Footballs (Soft)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15" name="Google Shape;115;p18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Jumping &amp; Landing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jumping &amp; landing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Landing</a:t>
            </a:r>
            <a:endParaRPr sz="20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 Jamie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Jockeys Up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Crocs</a:t>
            </a: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2" name="Google Shape;122;p19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Running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running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Captain's Deck</a:t>
            </a:r>
            <a:endParaRPr sz="3000">
              <a:solidFill>
                <a:srgbClr val="FFFF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Scavenger Hunt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Horses and Jockeys</a:t>
            </a:r>
            <a:endParaRPr sz="4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9" name="Google Shape;129;p20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81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Throwing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Ball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Tennis Ball Drop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React and Catch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Reaction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36" name="Google Shape;136;p21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