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080625" cx="7559675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317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4401db66b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4401db66b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4401db66b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4401db66b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4401db66b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4401db66b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4401db66b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4401db66b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4401db6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4401db6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4401db66b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4401db66b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4401db66b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4401db66b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4401db66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4401db66b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124" y="1179306"/>
            <a:ext cx="4645029" cy="3735668"/>
          </a:xfrm>
        </p:spPr>
        <p:txBody>
          <a:bodyPr bIns="0" anchor="b">
            <a:normAutofit/>
          </a:bodyPr>
          <a:lstStyle>
            <a:lvl1pPr algn="l">
              <a:defRPr sz="4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124" y="5190545"/>
            <a:ext cx="4645029" cy="1437012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23" b="0" cap="all" baseline="0">
                <a:solidFill>
                  <a:schemeClr val="tx1"/>
                </a:solidFill>
              </a:defRPr>
            </a:lvl1pPr>
            <a:lvl2pPr marL="283475" indent="0" algn="ctr">
              <a:buNone/>
              <a:defRPr sz="1240"/>
            </a:lvl2pPr>
            <a:lvl3pPr marL="566951" indent="0" algn="ctr">
              <a:buNone/>
              <a:defRPr sz="1116"/>
            </a:lvl3pPr>
            <a:lvl4pPr marL="850426" indent="0" algn="ctr">
              <a:buNone/>
              <a:defRPr sz="992"/>
            </a:lvl4pPr>
            <a:lvl5pPr marL="1133902" indent="0" algn="ctr">
              <a:buNone/>
              <a:defRPr sz="992"/>
            </a:lvl5pPr>
            <a:lvl6pPr marL="1417377" indent="0" algn="ctr">
              <a:buNone/>
              <a:defRPr sz="992"/>
            </a:lvl6pPr>
            <a:lvl7pPr marL="1700853" indent="0" algn="ctr">
              <a:buNone/>
              <a:defRPr sz="992"/>
            </a:lvl7pPr>
            <a:lvl8pPr marL="1984328" indent="0" algn="ctr">
              <a:buNone/>
              <a:defRPr sz="992"/>
            </a:lvl8pPr>
            <a:lvl9pPr marL="2267803" indent="0" algn="ctr">
              <a:buNone/>
              <a:defRPr sz="9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1123" y="484053"/>
            <a:ext cx="2551549" cy="45449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6121" y="1174416"/>
            <a:ext cx="663046" cy="74021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81124" y="5186630"/>
            <a:ext cx="464502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19336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61350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9384" y="1174419"/>
            <a:ext cx="911912" cy="684960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3386" y="1174419"/>
            <a:ext cx="4382607" cy="68496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5719384" y="1174419"/>
            <a:ext cx="0" cy="6849605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0188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20705" y="897617"/>
            <a:ext cx="6918600" cy="134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20705" y="2919690"/>
            <a:ext cx="6918600" cy="603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04788" y="9138763"/>
            <a:ext cx="453600" cy="77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10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63323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2581348"/>
            <a:ext cx="4643778" cy="2775112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7" y="5594756"/>
            <a:ext cx="4643778" cy="1488912"/>
          </a:xfrm>
        </p:spPr>
        <p:txBody>
          <a:bodyPr tIns="91440">
            <a:normAutofit/>
          </a:bodyPr>
          <a:lstStyle>
            <a:lvl1pPr marL="0" indent="0" algn="l">
              <a:buNone/>
              <a:defRPr sz="1488">
                <a:solidFill>
                  <a:schemeClr val="tx1"/>
                </a:solidFill>
              </a:defRPr>
            </a:lvl1pPr>
            <a:lvl2pPr marL="28347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951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426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902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37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85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32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780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93386" y="5592976"/>
            <a:ext cx="464377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7611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3115"/>
            <a:ext cx="5432767" cy="1557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3386" y="2960299"/>
            <a:ext cx="2584270" cy="505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2064" y="2960300"/>
            <a:ext cx="2584089" cy="50528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440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86" y="1182047"/>
            <a:ext cx="5432767" cy="15526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8552"/>
            <a:ext cx="2584184" cy="117878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3386" y="4151416"/>
            <a:ext cx="2584184" cy="3887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42064" y="2973629"/>
            <a:ext cx="2584089" cy="11792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19" b="0" cap="all" baseline="0">
                <a:solidFill>
                  <a:schemeClr val="accent1"/>
                </a:solidFill>
              </a:defRPr>
            </a:lvl1pPr>
            <a:lvl2pPr marL="283475" indent="0">
              <a:buNone/>
              <a:defRPr sz="1240" b="1"/>
            </a:lvl2pPr>
            <a:lvl3pPr marL="566951" indent="0">
              <a:buNone/>
              <a:defRPr sz="1116" b="1"/>
            </a:lvl3pPr>
            <a:lvl4pPr marL="850426" indent="0">
              <a:buNone/>
              <a:defRPr sz="992" b="1"/>
            </a:lvl4pPr>
            <a:lvl5pPr marL="1133902" indent="0">
              <a:buNone/>
              <a:defRPr sz="992" b="1"/>
            </a:lvl5pPr>
            <a:lvl6pPr marL="1417377" indent="0">
              <a:buNone/>
              <a:defRPr sz="992" b="1"/>
            </a:lvl6pPr>
            <a:lvl7pPr marL="1700853" indent="0">
              <a:buNone/>
              <a:defRPr sz="992" b="1"/>
            </a:lvl7pPr>
            <a:lvl8pPr marL="1984328" indent="0">
              <a:buNone/>
              <a:defRPr sz="992" b="1"/>
            </a:lvl8pPr>
            <a:lvl9pPr marL="2267803" indent="0">
              <a:buNone/>
              <a:defRPr sz="9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42064" y="4147331"/>
            <a:ext cx="2584089" cy="38766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674372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93386" y="2715048"/>
            <a:ext cx="543276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059109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679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708" y="1174417"/>
            <a:ext cx="2005620" cy="3303054"/>
          </a:xfrm>
        </p:spPr>
        <p:txBody>
          <a:bodyPr anchor="b">
            <a:normAutofit/>
          </a:bodyPr>
          <a:lstStyle>
            <a:lvl1pPr algn="l">
              <a:defRPr sz="1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1260" y="1174418"/>
            <a:ext cx="3164893" cy="684804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708" y="4711777"/>
            <a:ext cx="2006794" cy="3304618"/>
          </a:xfrm>
        </p:spPr>
        <p:txBody>
          <a:bodyPr>
            <a:normAutofit/>
          </a:bodyPr>
          <a:lstStyle>
            <a:lvl1pPr marL="0" indent="0" algn="l">
              <a:buNone/>
              <a:defRPr sz="1323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91945" y="4711775"/>
            <a:ext cx="20034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5236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130788" y="708747"/>
            <a:ext cx="2902990" cy="7568702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930" y="1660280"/>
            <a:ext cx="2682705" cy="2690789"/>
          </a:xfrm>
        </p:spPr>
        <p:txBody>
          <a:bodyPr anchor="b">
            <a:normAutofit/>
          </a:bodyPr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2897" y="1650035"/>
            <a:ext cx="1847754" cy="568314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84"/>
            </a:lvl1pPr>
            <a:lvl2pPr marL="283475" indent="0">
              <a:buNone/>
              <a:defRPr sz="1736"/>
            </a:lvl2pPr>
            <a:lvl3pPr marL="566951" indent="0">
              <a:buNone/>
              <a:defRPr sz="1488"/>
            </a:lvl3pPr>
            <a:lvl4pPr marL="850426" indent="0">
              <a:buNone/>
              <a:defRPr sz="1240"/>
            </a:lvl4pPr>
            <a:lvl5pPr marL="1133902" indent="0">
              <a:buNone/>
              <a:defRPr sz="1240"/>
            </a:lvl5pPr>
            <a:lvl6pPr marL="1417377" indent="0">
              <a:buNone/>
              <a:defRPr sz="1240"/>
            </a:lvl6pPr>
            <a:lvl7pPr marL="1700853" indent="0">
              <a:buNone/>
              <a:defRPr sz="1240"/>
            </a:lvl7pPr>
            <a:lvl8pPr marL="1984328" indent="0">
              <a:buNone/>
              <a:defRPr sz="1240"/>
            </a:lvl8pPr>
            <a:lvl9pPr marL="2267803" indent="0">
              <a:buNone/>
              <a:defRPr sz="12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3387" y="4624317"/>
            <a:ext cx="2678861" cy="2945315"/>
          </a:xfrm>
        </p:spPr>
        <p:txBody>
          <a:bodyPr>
            <a:normAutofit/>
          </a:bodyPr>
          <a:lstStyle>
            <a:lvl1pPr marL="0" indent="0" algn="l">
              <a:buNone/>
              <a:defRPr sz="1488"/>
            </a:lvl1pPr>
            <a:lvl2pPr marL="283475" indent="0">
              <a:buNone/>
              <a:defRPr sz="868"/>
            </a:lvl2pPr>
            <a:lvl3pPr marL="566951" indent="0">
              <a:buNone/>
              <a:defRPr sz="744"/>
            </a:lvl3pPr>
            <a:lvl4pPr marL="850426" indent="0">
              <a:buNone/>
              <a:defRPr sz="620"/>
            </a:lvl4pPr>
            <a:lvl5pPr marL="1133902" indent="0">
              <a:buNone/>
              <a:defRPr sz="620"/>
            </a:lvl5pPr>
            <a:lvl6pPr marL="1417377" indent="0">
              <a:buNone/>
              <a:defRPr sz="620"/>
            </a:lvl6pPr>
            <a:lvl7pPr marL="1700853" indent="0">
              <a:buNone/>
              <a:defRPr sz="620"/>
            </a:lvl7pPr>
            <a:lvl8pPr marL="1984328" indent="0">
              <a:buNone/>
              <a:defRPr sz="620"/>
            </a:lvl8pPr>
            <a:lvl9pPr marL="2267803" indent="0">
              <a:buNone/>
              <a:defRPr sz="6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87742" y="8040184"/>
            <a:ext cx="2688893" cy="470551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88459" y="468373"/>
            <a:ext cx="2688176" cy="47173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91559" y="4620808"/>
            <a:ext cx="26802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0693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62942"/>
            <a:ext cx="7559675" cy="599651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59458"/>
            <a:ext cx="7559676" cy="113877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68092"/>
            <a:ext cx="7559675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3386" y="1182571"/>
            <a:ext cx="5432767" cy="15422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386" y="2962941"/>
            <a:ext cx="5432767" cy="5072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68200" y="485614"/>
            <a:ext cx="1957953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386" y="484053"/>
            <a:ext cx="3335057" cy="4544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220" y="1174416"/>
            <a:ext cx="657872" cy="74021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1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476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566951" rtl="0" eaLnBrk="1" latinLnBrk="0" hangingPunct="1">
        <a:lnSpc>
          <a:spcPct val="90000"/>
        </a:lnSpc>
        <a:spcBef>
          <a:spcPct val="0"/>
        </a:spcBef>
        <a:buNone/>
        <a:defRPr sz="2645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8984" indent="-188984" algn="l" defTabSz="566951" rtl="0" eaLnBrk="1" latinLnBrk="0" hangingPunct="1">
        <a:lnSpc>
          <a:spcPct val="120000"/>
        </a:lnSpc>
        <a:spcBef>
          <a:spcPts val="82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5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66951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918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22885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57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00853" indent="-188984" algn="l" defTabSz="566951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120000"/>
        </a:lnSpc>
        <a:spcBef>
          <a:spcPts val="413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9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475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951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426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902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377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85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328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7803" algn="l" defTabSz="566951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1827/21550.pdf" TargetMode="External"/><Relationship Id="rId13" Type="http://schemas.openxmlformats.org/officeDocument/2006/relationships/hyperlink" Target="https://www.scoilnet.ie/uploads/resources/21821/21544.pdf" TargetMode="External"/><Relationship Id="rId18" Type="http://schemas.openxmlformats.org/officeDocument/2006/relationships/hyperlink" Target="https://www.scoilnet.ie/uploads/resources/21783/21506.pdf" TargetMode="External"/><Relationship Id="rId3" Type="http://schemas.openxmlformats.org/officeDocument/2006/relationships/hyperlink" Target="https://www.scoilnet.ie/uploads/resources/21805/21528.pdf" TargetMode="External"/><Relationship Id="rId21" Type="http://schemas.openxmlformats.org/officeDocument/2006/relationships/hyperlink" Target="https://www.scoilnet.ie/uploads/resources/21861/21584.pdf" TargetMode="External"/><Relationship Id="rId7" Type="http://schemas.openxmlformats.org/officeDocument/2006/relationships/hyperlink" Target="https://www.scoilnet.ie/uploads/resources/21836/21559.pdf" TargetMode="External"/><Relationship Id="rId12" Type="http://schemas.openxmlformats.org/officeDocument/2006/relationships/hyperlink" Target="https://www.scoilnet.ie/uploads/resources/22258/21981.pdf" TargetMode="External"/><Relationship Id="rId17" Type="http://schemas.openxmlformats.org/officeDocument/2006/relationships/hyperlink" Target="https://www.scoilnet.ie/uploads/resources/21792/21515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scoilnet.ie/uploads/resources/21848/21571.pdf" TargetMode="External"/><Relationship Id="rId20" Type="http://schemas.openxmlformats.org/officeDocument/2006/relationships/hyperlink" Target="https://www.scoilnet.ie/uploads/resources/22360/22083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26/21549.pdf" TargetMode="External"/><Relationship Id="rId11" Type="http://schemas.openxmlformats.org/officeDocument/2006/relationships/hyperlink" Target="https://www.scoilnet.ie/uploads/resources/21872/21595.pdf" TargetMode="External"/><Relationship Id="rId24" Type="http://schemas.openxmlformats.org/officeDocument/2006/relationships/hyperlink" Target="https://www.scoilnet.ie/uploads/resources/21873/21596.pdf" TargetMode="External"/><Relationship Id="rId5" Type="http://schemas.openxmlformats.org/officeDocument/2006/relationships/hyperlink" Target="https://www.scoilnet.ie/uploads/resources/22405/22128.pdf" TargetMode="External"/><Relationship Id="rId15" Type="http://schemas.openxmlformats.org/officeDocument/2006/relationships/hyperlink" Target="https://www.scoilnet.ie/uploads/resources/21846/21569.pdf" TargetMode="External"/><Relationship Id="rId23" Type="http://schemas.openxmlformats.org/officeDocument/2006/relationships/hyperlink" Target="https://www.scoilnet.ie/uploads/resources/22456/22179.pdf" TargetMode="External"/><Relationship Id="rId10" Type="http://schemas.openxmlformats.org/officeDocument/2006/relationships/hyperlink" Target="https://www.scoilnet.ie/uploads/resources/21869/21592.pdf" TargetMode="External"/><Relationship Id="rId19" Type="http://schemas.openxmlformats.org/officeDocument/2006/relationships/hyperlink" Target="https://www.scoilnet.ie/uploads/resources/22362/22085.pdf" TargetMode="External"/><Relationship Id="rId4" Type="http://schemas.openxmlformats.org/officeDocument/2006/relationships/hyperlink" Target="https://www.scoilnet.ie/uploads/resources/21808/21531.pdf" TargetMode="External"/><Relationship Id="rId9" Type="http://schemas.openxmlformats.org/officeDocument/2006/relationships/hyperlink" Target="https://www.scoilnet.ie/uploads/resources/22235/21958.pdf" TargetMode="External"/><Relationship Id="rId14" Type="http://schemas.openxmlformats.org/officeDocument/2006/relationships/hyperlink" Target="https://www.scoilnet.ie/uploads/resources/21858/21581.pdf" TargetMode="External"/><Relationship Id="rId22" Type="http://schemas.openxmlformats.org/officeDocument/2006/relationships/hyperlink" Target="https://www.scoilnet.ie/uploads/resources/21864/21587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oilnet.ie/uploads/resources/22235/21958.pdf" TargetMode="External"/><Relationship Id="rId3" Type="http://schemas.openxmlformats.org/officeDocument/2006/relationships/hyperlink" Target="https://www.scoilnet.ie/pdst/physlit/fms-activities/jumping/" TargetMode="External"/><Relationship Id="rId7" Type="http://schemas.openxmlformats.org/officeDocument/2006/relationships/hyperlink" Target="https://www.scoilnet.ie/uploads/resources/21827/2155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36/21559.pdf" TargetMode="External"/><Relationship Id="rId5" Type="http://schemas.openxmlformats.org/officeDocument/2006/relationships/hyperlink" Target="https://www.scoilnet.ie/uploads/resources/21826/21549.pdf" TargetMode="External"/><Relationship Id="rId4" Type="http://schemas.openxmlformats.org/officeDocument/2006/relationships/hyperlink" Target="https://www.scoilnet.ie/pdst/physlit/fms-activities/balancin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strikinghand/" TargetMode="External"/><Relationship Id="rId7" Type="http://schemas.openxmlformats.org/officeDocument/2006/relationships/hyperlink" Target="https://www.scoilnet.ie/uploads/resources/22235/2195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258/21981.pdf" TargetMode="External"/><Relationship Id="rId5" Type="http://schemas.openxmlformats.org/officeDocument/2006/relationships/hyperlink" Target="https://www.scoilnet.ie/uploads/resources/21872/21595.pdf" TargetMode="External"/><Relationship Id="rId4" Type="http://schemas.openxmlformats.org/officeDocument/2006/relationships/hyperlink" Target="https://www.scoilnet.ie/uploads/resources/21869/21592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dodg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05/22128.pdf" TargetMode="External"/><Relationship Id="rId5" Type="http://schemas.openxmlformats.org/officeDocument/2006/relationships/hyperlink" Target="https://www.scoilnet.ie/uploads/resources/21808/21531.pdf" TargetMode="External"/><Relationship Id="rId4" Type="http://schemas.openxmlformats.org/officeDocument/2006/relationships/hyperlink" Target="https://www.scoilnet.ie/uploads/resources/21805/21528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kick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456/22179.pdf" TargetMode="External"/><Relationship Id="rId5" Type="http://schemas.openxmlformats.org/officeDocument/2006/relationships/hyperlink" Target="https://www.scoilnet.ie/uploads/resources/21864/21587.pdf" TargetMode="External"/><Relationship Id="rId4" Type="http://schemas.openxmlformats.org/officeDocument/2006/relationships/hyperlink" Target="https://www.scoilnet.ie/uploads/resources/21861/21584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runn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2360/22083.pdf" TargetMode="External"/><Relationship Id="rId5" Type="http://schemas.openxmlformats.org/officeDocument/2006/relationships/hyperlink" Target="https://www.scoilnet.ie/uploads/resources/22362/22085.pdf" TargetMode="External"/><Relationship Id="rId4" Type="http://schemas.openxmlformats.org/officeDocument/2006/relationships/hyperlink" Target="https://www.scoilnet.ie/uploads/resources/21783/21506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oilnet.ie/pdst/physlit/fms-activities/catching/" TargetMode="External"/><Relationship Id="rId7" Type="http://schemas.openxmlformats.org/officeDocument/2006/relationships/hyperlink" Target="https://www.scoilnet.ie/uploads/resources/21848/2157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coilnet.ie/uploads/resources/21846/21569.pdf" TargetMode="External"/><Relationship Id="rId5" Type="http://schemas.openxmlformats.org/officeDocument/2006/relationships/hyperlink" Target="https://www.scoilnet.ie/uploads/resources/21858/21581.pdf" TargetMode="External"/><Relationship Id="rId4" Type="http://schemas.openxmlformats.org/officeDocument/2006/relationships/hyperlink" Target="https://www.scoilnet.ie/pdst/physlit/fms-activities/throw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389225" y="1575925"/>
            <a:ext cx="4781700" cy="307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Naomh Olaf GAA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Nursery</a:t>
            </a: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Week 3</a:t>
            </a:r>
            <a:endParaRPr sz="4800"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389225" y="5592175"/>
            <a:ext cx="4781700" cy="316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Fundamental Movement Skills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&amp;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Physical Literacy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Guided by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Move Well Move Often</a:t>
            </a:r>
            <a:endParaRPr sz="2600"/>
          </a:p>
        </p:txBody>
      </p:sp>
      <p:sp>
        <p:nvSpPr>
          <p:cNvPr id="65" name="Google Shape;65;p13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20700" y="366073"/>
            <a:ext cx="6918600" cy="103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5"/>
                </a:solidFill>
              </a:rPr>
              <a:t>6 Stations</a:t>
            </a:r>
            <a:endParaRPr sz="6000">
              <a:solidFill>
                <a:schemeClr val="accent5"/>
              </a:solidFill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472650" y="1534450"/>
            <a:ext cx="6674100" cy="82512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4"/>
          <p:cNvCxnSpPr>
            <a:stCxn id="71" idx="0"/>
            <a:endCxn id="71" idx="2"/>
          </p:cNvCxnSpPr>
          <p:nvPr/>
        </p:nvCxnSpPr>
        <p:spPr>
          <a:xfrm>
            <a:off x="3809700" y="1534450"/>
            <a:ext cx="0" cy="8251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3" name="Google Shape;73;p14"/>
          <p:cNvCxnSpPr/>
          <p:nvPr/>
        </p:nvCxnSpPr>
        <p:spPr>
          <a:xfrm>
            <a:off x="787650" y="4056625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74" name="Google Shape;74;p14"/>
          <p:cNvCxnSpPr/>
          <p:nvPr/>
        </p:nvCxnSpPr>
        <p:spPr>
          <a:xfrm>
            <a:off x="792625" y="6906200"/>
            <a:ext cx="5985000" cy="198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75" name="Google Shape;75;p14"/>
          <p:cNvSpPr txBox="1"/>
          <p:nvPr/>
        </p:nvSpPr>
        <p:spPr>
          <a:xfrm>
            <a:off x="79262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1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800" b="1">
                <a:solidFill>
                  <a:schemeClr val="dk2"/>
                </a:solidFill>
              </a:rPr>
              <a:t>Jumping &amp; Balance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3967475" y="1534450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2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Striking With Hand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3967475" y="41636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3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Dodging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065850" y="6987525"/>
            <a:ext cx="32580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4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Kicking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792625" y="698752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5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Running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792625" y="4147775"/>
            <a:ext cx="29874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Station 6</a:t>
            </a:r>
            <a:endParaRPr sz="1800" b="1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Throwing &amp; Catching</a:t>
            </a:r>
            <a:endParaRPr sz="1800" b="1"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4107375" y="4923663"/>
            <a:ext cx="2987400" cy="16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Laughing Tag</a:t>
            </a:r>
            <a:endParaRPr sz="20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 the Biscuit</a:t>
            </a:r>
            <a:endParaRPr sz="2000" u="sng">
              <a:solidFill>
                <a:srgbClr val="FFFF00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 From Mars</a:t>
            </a:r>
            <a:endParaRPr sz="2000" u="sng">
              <a:solidFill>
                <a:srgbClr val="FF0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895775" y="2200550"/>
            <a:ext cx="2716800" cy="16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Creature Alley</a:t>
            </a:r>
            <a:endParaRPr sz="2000" u="sng">
              <a:solidFill>
                <a:srgbClr val="FFFF00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Walk the Line</a:t>
            </a:r>
            <a:endParaRPr sz="2000" u="sng">
              <a:solidFill>
                <a:srgbClr val="FFFF00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Bunny Chase</a:t>
            </a:r>
            <a:endParaRPr sz="2000" u="sng">
              <a:solidFill>
                <a:srgbClr val="FF0000"/>
              </a:solidFill>
              <a:hlinkClick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4107375" y="2216163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Tennis</a:t>
            </a:r>
            <a:endParaRPr sz="2000" u="sng">
              <a:solidFill>
                <a:srgbClr val="FFFF00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Overhead Volley</a:t>
            </a:r>
            <a:endParaRPr sz="2000" u="sng">
              <a:solidFill>
                <a:srgbClr val="FFFF00"/>
              </a:solidFill>
              <a:hlinkClick r:id="rId1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Ball</a:t>
            </a:r>
            <a:endParaRPr sz="2000" u="sng">
              <a:solidFill>
                <a:srgbClr val="FF0000"/>
              </a:solidFill>
              <a:hlinkClick r:id="rId1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664525" y="4950850"/>
            <a:ext cx="2987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Knock Em Down Pinball</a:t>
            </a:r>
            <a:endParaRPr sz="2000" u="sng">
              <a:solidFill>
                <a:srgbClr val="FFFF00"/>
              </a:solidFill>
              <a:hlinkClick r:id="rId1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and React</a:t>
            </a:r>
            <a:endParaRPr sz="2000" u="sng">
              <a:solidFill>
                <a:srgbClr val="FFFF00"/>
              </a:solidFill>
              <a:hlinkClick r:id="rId1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Pass</a:t>
            </a:r>
            <a:endParaRPr sz="2000" u="sng">
              <a:solidFill>
                <a:srgbClr val="FF0000"/>
              </a:solidFill>
              <a:hlinkClick r:id="rId1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566150" y="7565425"/>
            <a:ext cx="2987400" cy="178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Builders and Bulldozers</a:t>
            </a:r>
            <a:endParaRPr sz="2000" u="sng">
              <a:solidFill>
                <a:srgbClr val="FFFF00"/>
              </a:solidFill>
              <a:hlinkClick r:id="rId1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Tails</a:t>
            </a:r>
            <a:endParaRPr sz="2000" u="sng">
              <a:solidFill>
                <a:srgbClr val="FFFF00"/>
              </a:solidFill>
              <a:hlinkClick r:id="rId1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Rock, Paper, Scissors Ta</a:t>
            </a:r>
            <a:r>
              <a:rPr lang="en" sz="2000" u="sng">
                <a:solidFill>
                  <a:srgbClr val="FF0000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endParaRPr sz="2000" u="sng">
              <a:solidFill>
                <a:srgbClr val="FF0000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4291875" y="7666275"/>
            <a:ext cx="2618400" cy="18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Beanbag Shadow</a:t>
            </a:r>
            <a:endParaRPr sz="2000" u="sng">
              <a:solidFill>
                <a:srgbClr val="FFFF00"/>
              </a:solidFill>
              <a:hlinkClick r:id="rId2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FF00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Happy Feet</a:t>
            </a:r>
            <a:endParaRPr sz="2000" u="sng">
              <a:solidFill>
                <a:srgbClr val="FFFF00"/>
              </a:solidFill>
              <a:hlinkClick r:id="rId2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Rebound Ball</a:t>
            </a:r>
            <a:endParaRPr sz="2000" u="sng">
              <a:solidFill>
                <a:srgbClr val="FF0000"/>
              </a:solidFill>
              <a:hlinkClick r:id="rId2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20700" y="326675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accent5"/>
                </a:solidFill>
              </a:rPr>
              <a:t>Overview</a:t>
            </a:r>
            <a:endParaRPr sz="6000" b="1">
              <a:solidFill>
                <a:schemeClr val="accent5"/>
              </a:solidFill>
            </a:endParaRPr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20700" y="1300175"/>
            <a:ext cx="7140900" cy="830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P</a:t>
            </a:r>
            <a:r>
              <a:rPr lang="en" sz="2300"/>
              <a:t>articipants are divided into groups of 6-10 based on class/age.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Each group will stay at a station for 8 minutes then rotate. 1-2 coaches at each station who will stay there for the full night.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There are 3 suggested games for each station. Two will probably be enough for each group. 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/>
              <a:t>Games in </a:t>
            </a:r>
            <a:r>
              <a:rPr lang="en" sz="2300">
                <a:solidFill>
                  <a:srgbClr val="FFFF00"/>
                </a:solidFill>
              </a:rPr>
              <a:t>Yellow focus on skill development</a:t>
            </a:r>
            <a:r>
              <a:rPr lang="en" sz="2300"/>
              <a:t>.Games in </a:t>
            </a:r>
            <a:r>
              <a:rPr lang="en" sz="2300">
                <a:solidFill>
                  <a:srgbClr val="FF0000"/>
                </a:solidFill>
              </a:rPr>
              <a:t>Red are more gamed based and suitable for 8-11 year olds.</a:t>
            </a:r>
            <a:r>
              <a:rPr lang="en" sz="2300"/>
              <a:t>Try do </a:t>
            </a:r>
            <a:r>
              <a:rPr lang="en" sz="2300" u="sng"/>
              <a:t>at least 1 yellow</a:t>
            </a:r>
            <a:r>
              <a:rPr lang="en" sz="2300"/>
              <a:t> game with each group.</a:t>
            </a: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Games will be printed and left at each station for the night. Older groups can read the game-descriptors and organise it themselves if they like.</a:t>
            </a:r>
            <a:endParaRPr sz="2300"/>
          </a:p>
        </p:txBody>
      </p:sp>
      <p:sp>
        <p:nvSpPr>
          <p:cNvPr id="94" name="Google Shape;94;p15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1 - Jumping &amp; Balance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jumping &amp; balancing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Jumping</a:t>
            </a:r>
            <a:endParaRPr sz="2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Balancing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Creature Alley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Walk the Line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Bunny Chase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8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Hula Hoops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/>
              <a:t>Long Rope</a:t>
            </a:r>
            <a:endParaRPr sz="2000"/>
          </a:p>
        </p:txBody>
      </p:sp>
      <p:sp>
        <p:nvSpPr>
          <p:cNvPr id="101" name="Google Shape;101;p16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2 - Striking with Hand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striking with hand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Striking With Hand</a:t>
            </a:r>
            <a:endParaRPr sz="21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Tennis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Overhead Volley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Balloon Ball</a:t>
            </a:r>
            <a:endParaRPr sz="3000">
              <a:solidFill>
                <a:schemeClr val="accent5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Balloons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08" name="Google Shape;108;p17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3 - Dodging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dodging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Dodging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Laughing Tag</a:t>
            </a:r>
            <a:endParaRPr sz="3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 the Biscuit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 From Mars</a:t>
            </a:r>
            <a:endParaRPr sz="3000" u="sng">
              <a:solidFill>
                <a:srgbClr val="FF00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Cones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15" name="Google Shape;115;p18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4 - Kicking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kicking technique can be found at the following link: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Kicking</a:t>
            </a:r>
            <a:endParaRPr sz="22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Beanbag Shadow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Happy Feet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Rebound Ball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Bean Bags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Soft Footballs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2" name="Google Shape;122;p19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5 - Running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761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running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2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Builders and Bulldozers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Tails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Rock, Paper, Scissors Tag</a:t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Bibs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29" name="Google Shape;129;p20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20700" y="326698"/>
            <a:ext cx="6918600" cy="97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solidFill>
                  <a:schemeClr val="accent5"/>
                </a:solidFill>
              </a:rPr>
              <a:t>Station 6 - Throwing &amp; Catching</a:t>
            </a:r>
            <a:endParaRPr sz="3500" b="1">
              <a:solidFill>
                <a:schemeClr val="accent5"/>
              </a:solidFill>
            </a:endParaRPr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20700" y="1969675"/>
            <a:ext cx="6918600" cy="81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Descriptions of correct throwing &amp; catching technique can be found at the following links: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Catching</a:t>
            </a:r>
            <a:endParaRPr sz="21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Throwing</a:t>
            </a:r>
            <a:endParaRPr sz="20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Suggested games are as follows: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Knock Em Down Pinball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and React</a:t>
            </a:r>
            <a:endParaRPr sz="3000" u="sng">
              <a:solidFill>
                <a:srgbClr val="FFFF00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Bounce Pass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300" b="1">
                <a:solidFill>
                  <a:schemeClr val="accent5"/>
                </a:solidFill>
              </a:rPr>
              <a:t>Equipment Required:</a:t>
            </a:r>
            <a:endParaRPr sz="2300" b="1">
              <a:solidFill>
                <a:schemeClr val="accent5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Tennis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Rebound Balls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2955000" y="9707125"/>
            <a:ext cx="4605000" cy="3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Week 3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