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2374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67520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469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79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8382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0719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662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513150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27755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687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0708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57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08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1845/21568.pdf" TargetMode="External"/><Relationship Id="rId13" Type="http://schemas.openxmlformats.org/officeDocument/2006/relationships/hyperlink" Target="https://www.scoilnet.ie/uploads/resources/22393/22116.pdf" TargetMode="External"/><Relationship Id="rId18" Type="http://schemas.openxmlformats.org/officeDocument/2006/relationships/hyperlink" Target="https://www.scoilnet.ie/uploads/resources/22370/22093.pdf" TargetMode="External"/><Relationship Id="rId26" Type="http://schemas.openxmlformats.org/officeDocument/2006/relationships/hyperlink" Target="https://www.scoilnet.ie/uploads/resources/22463/22186.pdf" TargetMode="External"/><Relationship Id="rId3" Type="http://schemas.openxmlformats.org/officeDocument/2006/relationships/hyperlink" Target="https://www.scoilnet.ie/uploads/resources/21777/21500.pdf" TargetMode="External"/><Relationship Id="rId21" Type="http://schemas.openxmlformats.org/officeDocument/2006/relationships/hyperlink" Target="https://www.scoilnet.ie/uploads/resources/21861/21584.pdf" TargetMode="External"/><Relationship Id="rId7" Type="http://schemas.openxmlformats.org/officeDocument/2006/relationships/hyperlink" Target="https://www.scoilnet.ie/uploads/resources/21844/21567.pdf" TargetMode="External"/><Relationship Id="rId12" Type="http://schemas.openxmlformats.org/officeDocument/2006/relationships/hyperlink" Target="https://www.scoilnet.ie/uploads/resources/21827/21550.pdf" TargetMode="External"/><Relationship Id="rId17" Type="http://schemas.openxmlformats.org/officeDocument/2006/relationships/hyperlink" Target="https://www.scoilnet.ie/uploads/resources/22368/22091.pdf" TargetMode="External"/><Relationship Id="rId25" Type="http://schemas.openxmlformats.org/officeDocument/2006/relationships/hyperlink" Target="https://www.scoilnet.ie/uploads/resources/21875/21598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1790/21513.pdf" TargetMode="External"/><Relationship Id="rId20" Type="http://schemas.openxmlformats.org/officeDocument/2006/relationships/hyperlink" Target="https://www.scoilnet.ie/uploads/resources/21842/21565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2/22085.pdf" TargetMode="External"/><Relationship Id="rId11" Type="http://schemas.openxmlformats.org/officeDocument/2006/relationships/hyperlink" Target="https://www.scoilnet.ie/uploads/resources/21821/21544.pdf" TargetMode="External"/><Relationship Id="rId24" Type="http://schemas.openxmlformats.org/officeDocument/2006/relationships/hyperlink" Target="https://www.scoilnet.ie/uploads/resources/21873/21596.pdf" TargetMode="External"/><Relationship Id="rId5" Type="http://schemas.openxmlformats.org/officeDocument/2006/relationships/hyperlink" Target="https://www.scoilnet.ie/uploads/resources/22360/22083.pdf" TargetMode="External"/><Relationship Id="rId15" Type="http://schemas.openxmlformats.org/officeDocument/2006/relationships/hyperlink" Target="https://www.scoilnet.ie/uploads/resources/21787/21510.pdf" TargetMode="External"/><Relationship Id="rId23" Type="http://schemas.openxmlformats.org/officeDocument/2006/relationships/hyperlink" Target="https://www.scoilnet.ie/uploads/resources/22461/22184.pdf" TargetMode="External"/><Relationship Id="rId10" Type="http://schemas.openxmlformats.org/officeDocument/2006/relationships/hyperlink" Target="https://www.scoilnet.ie/uploads/resources/22235/21958.pdf" TargetMode="External"/><Relationship Id="rId19" Type="http://schemas.openxmlformats.org/officeDocument/2006/relationships/hyperlink" Target="https://www.scoilnet.ie/uploads/resources/21840/21563.pdf" TargetMode="External"/><Relationship Id="rId4" Type="http://schemas.openxmlformats.org/officeDocument/2006/relationships/hyperlink" Target="https://www.scoilnet.ie/uploads/resources/21779/21502.pdf" TargetMode="External"/><Relationship Id="rId9" Type="http://schemas.openxmlformats.org/officeDocument/2006/relationships/hyperlink" Target="https://www.scoilnet.ie/uploads/resources/22440/22163.pdf" TargetMode="External"/><Relationship Id="rId14" Type="http://schemas.openxmlformats.org/officeDocument/2006/relationships/hyperlink" Target="https://www.scoilnet.ie/uploads/resources/22175/21898.pdf" TargetMode="External"/><Relationship Id="rId22" Type="http://schemas.openxmlformats.org/officeDocument/2006/relationships/hyperlink" Target="https://www.scoilnet.ie/uploads/resources/22455/22178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440/2216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5/21568.pdf" TargetMode="External"/><Relationship Id="rId5" Type="http://schemas.openxmlformats.org/officeDocument/2006/relationships/hyperlink" Target="https://www.scoilnet.ie/uploads/resources/21844/21567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175/21898.pdf" TargetMode="External"/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393/2211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27/21550.pdf" TargetMode="External"/><Relationship Id="rId5" Type="http://schemas.openxmlformats.org/officeDocument/2006/relationships/hyperlink" Target="https://www.scoilnet.ie/uploads/resources/21821/21544.pdf" TargetMode="External"/><Relationship Id="rId4" Type="http://schemas.openxmlformats.org/officeDocument/2006/relationships/hyperlink" Target="https://www.scoilnet.ie/pdst/physlit/fms-activities/landing/" TargetMode="External"/><Relationship Id="rId9" Type="http://schemas.openxmlformats.org/officeDocument/2006/relationships/hyperlink" Target="https://www.scoilnet.ie/uploads/resources/22235/21958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7" Type="http://schemas.openxmlformats.org/officeDocument/2006/relationships/hyperlink" Target="https://www.scoilnet.ie/uploads/resources/22362/22085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0/22083.pdf" TargetMode="External"/><Relationship Id="rId5" Type="http://schemas.openxmlformats.org/officeDocument/2006/relationships/hyperlink" Target="https://www.scoilnet.ie/uploads/resources/21779/21502.pdf" TargetMode="External"/><Relationship Id="rId4" Type="http://schemas.openxmlformats.org/officeDocument/2006/relationships/hyperlink" Target="https://www.scoilnet.ie/uploads/resources/21777/21500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2463/2218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75/21598.pdf" TargetMode="External"/><Relationship Id="rId5" Type="http://schemas.openxmlformats.org/officeDocument/2006/relationships/hyperlink" Target="https://www.scoilnet.ie/uploads/resources/21873/21596.pdf" TargetMode="External"/><Relationship Id="rId4" Type="http://schemas.openxmlformats.org/officeDocument/2006/relationships/hyperlink" Target="https://www.scoilnet.ie/uploads/resources/22461/22184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455/22178.pdf" TargetMode="External"/><Relationship Id="rId3" Type="http://schemas.openxmlformats.org/officeDocument/2006/relationships/hyperlink" Target="https://www.scoilnet.ie/pdst/physlit/fms-activities/kicking/" TargetMode="External"/><Relationship Id="rId7" Type="http://schemas.openxmlformats.org/officeDocument/2006/relationships/hyperlink" Target="https://www.scoilnet.ie/uploads/resources/21861/21584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2/21565.pdf" TargetMode="External"/><Relationship Id="rId5" Type="http://schemas.openxmlformats.org/officeDocument/2006/relationships/hyperlink" Target="https://www.scoilnet.ie/uploads/resources/21840/21563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370/22093.pdf" TargetMode="External"/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2368/2209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790/21513.pdf" TargetMode="External"/><Relationship Id="rId5" Type="http://schemas.openxmlformats.org/officeDocument/2006/relationships/hyperlink" Target="https://www.scoilnet.ie/uploads/resources/21787/21510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 GAA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1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14"/>
          <p:cNvCxnSpPr>
            <a:stCxn id="70" idx="0"/>
            <a:endCxn id="70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2" name="Google Shape;72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4" name="Google Shape;74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Jumping &amp; Landing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(Hand Only)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 &amp; Balancing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Hopping &amp; Skipping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065850" y="4817200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Cari on Running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Move Like an Animal</a:t>
            </a:r>
            <a:endParaRPr sz="1800" u="sng">
              <a:solidFill>
                <a:schemeClr val="dk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Tag</a:t>
            </a:r>
            <a:endParaRPr sz="1800" u="sng">
              <a:solidFill>
                <a:schemeClr val="dk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1800" u="sng">
              <a:solidFill>
                <a:schemeClr val="dk1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895775" y="2200550"/>
            <a:ext cx="27168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 It If You Can!</a:t>
            </a:r>
            <a:endParaRPr sz="1800" u="sng">
              <a:solidFill>
                <a:schemeClr val="dk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Roll and React</a:t>
            </a:r>
            <a:endParaRPr sz="1800" u="sng">
              <a:solidFill>
                <a:schemeClr val="dk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Drop</a:t>
            </a:r>
            <a:endParaRPr sz="1800" u="sng">
              <a:solidFill>
                <a:schemeClr val="dk1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Circle In - Circle Out</a:t>
            </a:r>
            <a:endParaRPr sz="1800" u="sng">
              <a:solidFill>
                <a:schemeClr val="dk1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4112600" y="2200550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Island Jumping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1800" u="sng">
              <a:solidFill>
                <a:schemeClr val="dk1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 Frogs</a:t>
            </a:r>
            <a:endParaRPr sz="1800" u="sng">
              <a:solidFill>
                <a:schemeClr val="dk1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Memory Jumping</a:t>
            </a:r>
            <a:endParaRPr sz="1800" u="sng">
              <a:solidFill>
                <a:schemeClr val="dk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885925" y="4826350"/>
            <a:ext cx="27660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Find Someone Who</a:t>
            </a:r>
            <a:endParaRPr sz="1800" u="sng">
              <a:solidFill>
                <a:schemeClr val="dk1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 Tag</a:t>
            </a:r>
            <a:endParaRPr sz="1800" u="sng">
              <a:solidFill>
                <a:schemeClr val="dk1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Saucers and Domes</a:t>
            </a:r>
            <a:endParaRPr sz="1800" u="sng">
              <a:solidFill>
                <a:schemeClr val="dk1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Sharks and Survivors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935150" y="7565425"/>
            <a:ext cx="2618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Follow the Leader</a:t>
            </a:r>
            <a:endParaRPr sz="1800" u="sng">
              <a:solidFill>
                <a:schemeClr val="dk1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Roly Poly</a:t>
            </a:r>
            <a:endParaRPr sz="1800" u="sng">
              <a:solidFill>
                <a:schemeClr val="dk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1800" u="sng">
              <a:solidFill>
                <a:schemeClr val="dk1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Pinball Soccer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4291875" y="7666275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 and In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Bouncing Wall Strike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Dribble Dribble</a:t>
            </a:r>
            <a:endParaRPr sz="1800" u="sng">
              <a:solidFill>
                <a:schemeClr val="dk1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Wish Upon A Star</a:t>
            </a:r>
            <a:endParaRPr sz="1800" u="sng">
              <a:solidFill>
                <a:schemeClr val="dk1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8-10 minutes then rotate.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will be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4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 games get progressively harder/more advanced as you go from top to bottom of each station.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Top 2 games more appropriate for infants while bottom 2 more appropriate for 4th/5th class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Catch It If You Can!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Roll and React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Tennis Ball Drop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Circle In - Circle Out</a:t>
            </a:r>
            <a:endParaRPr sz="2000" u="sng">
              <a:latin typeface="Arial"/>
              <a:ea typeface="Arial"/>
              <a:cs typeface="Arial"/>
              <a:sym typeface="Arial"/>
              <a:hlinkClick r:id="rId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Tennis Balls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Jumping &amp; Landing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landing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Jumping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Landing</a:t>
            </a:r>
            <a:endParaRPr sz="21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u="sng">
                <a:latin typeface="Arial"/>
                <a:ea typeface="Arial"/>
                <a:cs typeface="Arial"/>
                <a:sym typeface="Arial"/>
                <a:hlinkClick r:id="rId5"/>
              </a:rPr>
              <a:t>I</a:t>
            </a: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sland Jumping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Bunny Chase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Catching Frogs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Memory Jumping</a:t>
            </a:r>
            <a:endParaRPr sz="2200" b="1">
              <a:solidFill>
                <a:schemeClr val="accent5"/>
              </a:solidFill>
              <a:uFill>
                <a:noFill/>
              </a:u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 or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Running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4"/>
              </a:rPr>
              <a:t>Cari on Running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Move Like an Animal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Rock, Paper, Scissors Tag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Tails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Striking With Hand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4"/>
              </a:rPr>
              <a:t>Up and In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Bouncing Wall Strike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Dribble Dribble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Wish Upon A Star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Bibs/Jumpers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Kicking &amp; Balancing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Kicking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Balancing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Follow the Leader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Roly Poly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Beanbag Shadow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Pinball Soccer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Hopping &amp; Skipping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Skipping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5"/>
              </a:rPr>
              <a:t>Find Someone Who</a:t>
            </a:r>
            <a:endParaRPr sz="2000" u="sng"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6"/>
              </a:rPr>
              <a:t>Hopping Tag</a:t>
            </a:r>
            <a:endParaRPr sz="2000" u="sng"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7"/>
              </a:rPr>
              <a:t>Saucers and Domes</a:t>
            </a:r>
            <a:endParaRPr sz="2000" u="sng"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  <a:hlinkClick r:id="rId8"/>
              </a:rPr>
              <a:t>Sharks and Survivors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