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080625" cx="7559675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4401db6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4401db6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4401db66b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4401db66b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4401db66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4401db66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4401db66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4401db66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4401db6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4401db6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401db66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401db66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401db66b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401db66b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4401db66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4401db66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179306"/>
            <a:ext cx="4645029" cy="3735668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190545"/>
            <a:ext cx="4645029" cy="143701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484053"/>
            <a:ext cx="2551549" cy="454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174416"/>
            <a:ext cx="663046" cy="74021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186630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3076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073164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174419"/>
            <a:ext cx="911912" cy="684960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174419"/>
            <a:ext cx="4382607" cy="68496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174419"/>
            <a:ext cx="0" cy="684960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8938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554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8245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581348"/>
            <a:ext cx="4643778" cy="2775112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594756"/>
            <a:ext cx="4643778" cy="1488912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592976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8245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3115"/>
            <a:ext cx="5432767" cy="1557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2960299"/>
            <a:ext cx="2584270" cy="505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2960300"/>
            <a:ext cx="2584089" cy="505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06076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2047"/>
            <a:ext cx="5432767" cy="15526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8552"/>
            <a:ext cx="2584184" cy="117878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151416"/>
            <a:ext cx="2584184" cy="3887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2973629"/>
            <a:ext cx="2584089" cy="11792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147331"/>
            <a:ext cx="2584089" cy="3876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8872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96874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0819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174417"/>
            <a:ext cx="2005620" cy="3303054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174418"/>
            <a:ext cx="3164893" cy="684804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711777"/>
            <a:ext cx="2006794" cy="3304618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711775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8286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08747"/>
            <a:ext cx="2902990" cy="75687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660280"/>
            <a:ext cx="2682705" cy="2690789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650035"/>
            <a:ext cx="1847754" cy="568314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624317"/>
            <a:ext cx="2678861" cy="2945315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040184"/>
            <a:ext cx="2688893" cy="470551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68373"/>
            <a:ext cx="2688176" cy="4717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62080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7243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62942"/>
            <a:ext cx="7559675" cy="599651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59458"/>
            <a:ext cx="7559676" cy="113877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68092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182571"/>
            <a:ext cx="5432767" cy="1542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2941"/>
            <a:ext cx="5432767" cy="507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485614"/>
            <a:ext cx="1957953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484053"/>
            <a:ext cx="3335057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174416"/>
            <a:ext cx="657872" cy="74021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7491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ftr="0" dt="0"/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1845/21568.pdf" TargetMode="External"/><Relationship Id="rId13" Type="http://schemas.openxmlformats.org/officeDocument/2006/relationships/hyperlink" Target="https://www.scoilnet.ie/uploads/resources/22393/22116.pdf" TargetMode="External"/><Relationship Id="rId18" Type="http://schemas.openxmlformats.org/officeDocument/2006/relationships/hyperlink" Target="https://www.scoilnet.ie/uploads/resources/22370/22093.pdf" TargetMode="External"/><Relationship Id="rId26" Type="http://schemas.openxmlformats.org/officeDocument/2006/relationships/hyperlink" Target="https://www.scoilnet.ie/uploads/resources/22463/22186.pdf" TargetMode="External"/><Relationship Id="rId3" Type="http://schemas.openxmlformats.org/officeDocument/2006/relationships/hyperlink" Target="https://www.scoilnet.ie/uploads/resources/21777/21500.pdf" TargetMode="External"/><Relationship Id="rId21" Type="http://schemas.openxmlformats.org/officeDocument/2006/relationships/hyperlink" Target="https://www.scoilnet.ie/uploads/resources/21861/21584.pdf" TargetMode="External"/><Relationship Id="rId7" Type="http://schemas.openxmlformats.org/officeDocument/2006/relationships/hyperlink" Target="https://www.scoilnet.ie/uploads/resources/21844/21567.pdf" TargetMode="External"/><Relationship Id="rId12" Type="http://schemas.openxmlformats.org/officeDocument/2006/relationships/hyperlink" Target="https://www.scoilnet.ie/uploads/resources/21827/21550.pdf" TargetMode="External"/><Relationship Id="rId17" Type="http://schemas.openxmlformats.org/officeDocument/2006/relationships/hyperlink" Target="https://www.scoilnet.ie/uploads/resources/22368/22091.pdf" TargetMode="External"/><Relationship Id="rId25" Type="http://schemas.openxmlformats.org/officeDocument/2006/relationships/hyperlink" Target="https://www.scoilnet.ie/uploads/resources/21875/21598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oilnet.ie/uploads/resources/21790/21513.pdf" TargetMode="External"/><Relationship Id="rId20" Type="http://schemas.openxmlformats.org/officeDocument/2006/relationships/hyperlink" Target="https://www.scoilnet.ie/uploads/resources/21842/21565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62/22085.pdf" TargetMode="External"/><Relationship Id="rId11" Type="http://schemas.openxmlformats.org/officeDocument/2006/relationships/hyperlink" Target="https://www.scoilnet.ie/uploads/resources/21821/21544.pdf" TargetMode="External"/><Relationship Id="rId24" Type="http://schemas.openxmlformats.org/officeDocument/2006/relationships/hyperlink" Target="https://www.scoilnet.ie/uploads/resources/21873/21596.pdf" TargetMode="External"/><Relationship Id="rId5" Type="http://schemas.openxmlformats.org/officeDocument/2006/relationships/hyperlink" Target="https://www.scoilnet.ie/uploads/resources/22360/22083.pdf" TargetMode="External"/><Relationship Id="rId15" Type="http://schemas.openxmlformats.org/officeDocument/2006/relationships/hyperlink" Target="https://www.scoilnet.ie/uploads/resources/21787/21510.pdf" TargetMode="External"/><Relationship Id="rId23" Type="http://schemas.openxmlformats.org/officeDocument/2006/relationships/hyperlink" Target="https://www.scoilnet.ie/uploads/resources/22461/22184.pdf" TargetMode="External"/><Relationship Id="rId10" Type="http://schemas.openxmlformats.org/officeDocument/2006/relationships/hyperlink" Target="https://www.scoilnet.ie/uploads/resources/22235/21958.pdf" TargetMode="External"/><Relationship Id="rId19" Type="http://schemas.openxmlformats.org/officeDocument/2006/relationships/hyperlink" Target="https://www.scoilnet.ie/uploads/resources/21840/21563.pdf" TargetMode="External"/><Relationship Id="rId4" Type="http://schemas.openxmlformats.org/officeDocument/2006/relationships/hyperlink" Target="https://www.scoilnet.ie/uploads/resources/21779/21502.pdf" TargetMode="External"/><Relationship Id="rId9" Type="http://schemas.openxmlformats.org/officeDocument/2006/relationships/hyperlink" Target="https://www.scoilnet.ie/uploads/resources/22440/22163.pdf" TargetMode="External"/><Relationship Id="rId14" Type="http://schemas.openxmlformats.org/officeDocument/2006/relationships/hyperlink" Target="https://www.scoilnet.ie/uploads/resources/22175/21898.pdf" TargetMode="External"/><Relationship Id="rId22" Type="http://schemas.openxmlformats.org/officeDocument/2006/relationships/hyperlink" Target="https://www.scoilnet.ie/uploads/resources/22455/22178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catching/" TargetMode="External"/><Relationship Id="rId7" Type="http://schemas.openxmlformats.org/officeDocument/2006/relationships/hyperlink" Target="https://www.scoilnet.ie/uploads/resources/22440/22163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45/21568.pdf" TargetMode="External"/><Relationship Id="rId5" Type="http://schemas.openxmlformats.org/officeDocument/2006/relationships/hyperlink" Target="https://www.scoilnet.ie/uploads/resources/21844/21567.pdf" TargetMode="External"/><Relationship Id="rId4" Type="http://schemas.openxmlformats.org/officeDocument/2006/relationships/hyperlink" Target="https://www.scoilnet.ie/pdst/physlit/fms-activities/throwin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175/21898.pdf" TargetMode="External"/><Relationship Id="rId3" Type="http://schemas.openxmlformats.org/officeDocument/2006/relationships/hyperlink" Target="https://www.scoilnet.ie/pdst/physlit/fms-activities/jumping/" TargetMode="External"/><Relationship Id="rId7" Type="http://schemas.openxmlformats.org/officeDocument/2006/relationships/hyperlink" Target="https://www.scoilnet.ie/uploads/resources/22393/22116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27/21550.pdf" TargetMode="External"/><Relationship Id="rId5" Type="http://schemas.openxmlformats.org/officeDocument/2006/relationships/hyperlink" Target="https://www.scoilnet.ie/uploads/resources/21821/21544.pdf" TargetMode="External"/><Relationship Id="rId4" Type="http://schemas.openxmlformats.org/officeDocument/2006/relationships/hyperlink" Target="https://www.scoilnet.ie/pdst/physlit/fms-activities/landing/" TargetMode="External"/><Relationship Id="rId9" Type="http://schemas.openxmlformats.org/officeDocument/2006/relationships/hyperlink" Target="https://www.scoilnet.ie/uploads/resources/22235/21958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running/" TargetMode="External"/><Relationship Id="rId7" Type="http://schemas.openxmlformats.org/officeDocument/2006/relationships/hyperlink" Target="https://www.scoilnet.ie/uploads/resources/22362/22085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60/22083.pdf" TargetMode="External"/><Relationship Id="rId5" Type="http://schemas.openxmlformats.org/officeDocument/2006/relationships/hyperlink" Target="https://www.scoilnet.ie/uploads/resources/21779/21502.pdf" TargetMode="External"/><Relationship Id="rId4" Type="http://schemas.openxmlformats.org/officeDocument/2006/relationships/hyperlink" Target="https://www.scoilnet.ie/uploads/resources/21777/21500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strikinghand/" TargetMode="External"/><Relationship Id="rId7" Type="http://schemas.openxmlformats.org/officeDocument/2006/relationships/hyperlink" Target="https://www.scoilnet.ie/uploads/resources/22463/22186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75/21598.pdf" TargetMode="External"/><Relationship Id="rId5" Type="http://schemas.openxmlformats.org/officeDocument/2006/relationships/hyperlink" Target="https://www.scoilnet.ie/uploads/resources/21873/21596.pdf" TargetMode="External"/><Relationship Id="rId4" Type="http://schemas.openxmlformats.org/officeDocument/2006/relationships/hyperlink" Target="https://www.scoilnet.ie/uploads/resources/22461/22184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455/22178.pdf" TargetMode="External"/><Relationship Id="rId3" Type="http://schemas.openxmlformats.org/officeDocument/2006/relationships/hyperlink" Target="https://www.scoilnet.ie/pdst/physlit/fms-activities/kicking/" TargetMode="External"/><Relationship Id="rId7" Type="http://schemas.openxmlformats.org/officeDocument/2006/relationships/hyperlink" Target="https://www.scoilnet.ie/uploads/resources/21861/21584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42/21565.pdf" TargetMode="External"/><Relationship Id="rId5" Type="http://schemas.openxmlformats.org/officeDocument/2006/relationships/hyperlink" Target="https://www.scoilnet.ie/uploads/resources/21840/21563.pdf" TargetMode="External"/><Relationship Id="rId4" Type="http://schemas.openxmlformats.org/officeDocument/2006/relationships/hyperlink" Target="https://www.scoilnet.ie/pdst/physlit/fms-activities/balancin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370/22093.pdf" TargetMode="External"/><Relationship Id="rId3" Type="http://schemas.openxmlformats.org/officeDocument/2006/relationships/hyperlink" Target="https://www.scoilnet.ie/pdst/physlit/fms-activities/hopping/" TargetMode="External"/><Relationship Id="rId7" Type="http://schemas.openxmlformats.org/officeDocument/2006/relationships/hyperlink" Target="https://www.scoilnet.ie/uploads/resources/22368/2209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790/21513.pdf" TargetMode="External"/><Relationship Id="rId5" Type="http://schemas.openxmlformats.org/officeDocument/2006/relationships/hyperlink" Target="https://www.scoilnet.ie/uploads/resources/21787/21510.pdf" TargetMode="External"/><Relationship Id="rId4" Type="http://schemas.openxmlformats.org/officeDocument/2006/relationships/hyperlink" Target="https://www.scoilnet.ie/pdst/physlit/fms-activities/skipp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389225" y="1575925"/>
            <a:ext cx="4781700" cy="30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Naomh Olaf GAA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Academy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Week 1</a:t>
            </a:r>
            <a:endParaRPr sz="4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389225" y="5592175"/>
            <a:ext cx="4781700" cy="31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Fundamental Movement Skills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&amp;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Physical Literacy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Guided by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Move Well Move Often</a:t>
            </a:r>
            <a:endParaRPr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20700" y="366073"/>
            <a:ext cx="6918600" cy="10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6 Stations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472650" y="1534450"/>
            <a:ext cx="6674100" cy="82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14"/>
          <p:cNvCxnSpPr>
            <a:stCxn id="70" idx="0"/>
            <a:endCxn id="70" idx="2"/>
          </p:cNvCxnSpPr>
          <p:nvPr/>
        </p:nvCxnSpPr>
        <p:spPr>
          <a:xfrm>
            <a:off x="3809700" y="1534450"/>
            <a:ext cx="0" cy="825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2" name="Google Shape;72;p14"/>
          <p:cNvCxnSpPr/>
          <p:nvPr/>
        </p:nvCxnSpPr>
        <p:spPr>
          <a:xfrm>
            <a:off x="787650" y="4056625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792625" y="6906200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4" name="Google Shape;74;p14"/>
          <p:cNvSpPr txBox="1"/>
          <p:nvPr/>
        </p:nvSpPr>
        <p:spPr>
          <a:xfrm>
            <a:off x="79262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1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Throwing &amp; Catching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96747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2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Jumping &amp; Landing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967475" y="41636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3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Running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065850" y="6987525"/>
            <a:ext cx="32580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4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Striking (Hand Only)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792625" y="69875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5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Kicking &amp; Balancing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2625" y="414777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6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Hopping &amp; Skipping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4065850" y="4817200"/>
            <a:ext cx="29874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Cari on Running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Move Like an Animal</a:t>
            </a:r>
            <a:endParaRPr sz="1800" u="sng">
              <a:solidFill>
                <a:schemeClr val="dk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Rock, Paper, Scissors Tag</a:t>
            </a:r>
            <a:endParaRPr sz="1800" u="sng">
              <a:solidFill>
                <a:schemeClr val="dk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Tails</a:t>
            </a:r>
            <a:endParaRPr sz="1800" u="sng">
              <a:solidFill>
                <a:schemeClr val="dk1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895775" y="2200550"/>
            <a:ext cx="27168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 It If You Can!</a:t>
            </a:r>
            <a:endParaRPr sz="1800" u="sng">
              <a:solidFill>
                <a:schemeClr val="dk1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Roll and React</a:t>
            </a:r>
            <a:endParaRPr sz="1800" u="sng">
              <a:solidFill>
                <a:schemeClr val="dk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Tennis Ball Drop</a:t>
            </a:r>
            <a:endParaRPr sz="1800" u="sng">
              <a:solidFill>
                <a:schemeClr val="dk1"/>
              </a:solid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Circle In - Circle Out</a:t>
            </a:r>
            <a:endParaRPr sz="1800" u="sng">
              <a:solidFill>
                <a:schemeClr val="dk1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4112600" y="2200550"/>
            <a:ext cx="2618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Island Jumping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Bunny Chase</a:t>
            </a:r>
            <a:endParaRPr sz="1800" u="sng">
              <a:solidFill>
                <a:schemeClr val="dk1"/>
              </a:solidFill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Catching Frogs</a:t>
            </a:r>
            <a:endParaRPr sz="1800" u="sng">
              <a:solidFill>
                <a:schemeClr val="dk1"/>
              </a:solidFill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Memory Jumping</a:t>
            </a:r>
            <a:endParaRPr sz="1800" u="sng">
              <a:solidFill>
                <a:schemeClr val="dk1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885925" y="4826350"/>
            <a:ext cx="27660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Find Someone Who</a:t>
            </a:r>
            <a:endParaRPr sz="1800" u="sng">
              <a:solidFill>
                <a:schemeClr val="dk1"/>
              </a:solidFill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Hopping Tag</a:t>
            </a:r>
            <a:endParaRPr sz="1800" u="sng">
              <a:solidFill>
                <a:schemeClr val="dk1"/>
              </a:solidFill>
              <a:hlinkClick r:id="rId1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Saucers and Domes</a:t>
            </a:r>
            <a:endParaRPr sz="1800" u="sng">
              <a:solidFill>
                <a:schemeClr val="dk1"/>
              </a:solidFill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Sharks and Survivors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935150" y="7565425"/>
            <a:ext cx="2618400" cy="17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Follow the Leader</a:t>
            </a:r>
            <a:endParaRPr sz="1800" u="sng">
              <a:solidFill>
                <a:schemeClr val="dk1"/>
              </a:solidFill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Roly Poly</a:t>
            </a:r>
            <a:endParaRPr sz="1800" u="sng">
              <a:solidFill>
                <a:schemeClr val="dk1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Beanbag Shadow</a:t>
            </a:r>
            <a:endParaRPr sz="1800" u="sng">
              <a:solidFill>
                <a:schemeClr val="dk1"/>
              </a:solidFill>
              <a:hlinkClick r:id="rId2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Pinball Soccer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4291875" y="7666275"/>
            <a:ext cx="2618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 and In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Bouncing Wall Strike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Dribble Dribble</a:t>
            </a:r>
            <a:endParaRPr sz="1800" u="sng">
              <a:solidFill>
                <a:schemeClr val="dk1"/>
              </a:solidFill>
              <a:hlinkClick r:id="rId2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Wish Upon A Star</a:t>
            </a:r>
            <a:endParaRPr sz="1800" u="sng">
              <a:solidFill>
                <a:schemeClr val="dk1"/>
              </a:solidFill>
              <a:hlinkClick r:id="rId2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320700" y="326675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5"/>
                </a:solidFill>
              </a:rPr>
              <a:t>Overview</a:t>
            </a:r>
            <a:endParaRPr sz="6000" b="1">
              <a:solidFill>
                <a:schemeClr val="accent5"/>
              </a:solidFill>
            </a:endParaRPr>
          </a:p>
        </p:txBody>
      </p:sp>
      <p:sp>
        <p:nvSpPr>
          <p:cNvPr id="91" name="Google Shape;91;p15"/>
          <p:cNvSpPr txBox="1">
            <a:spLocks noGrp="1"/>
          </p:cNvSpPr>
          <p:nvPr>
            <p:ph type="body" idx="1"/>
          </p:nvPr>
        </p:nvSpPr>
        <p:spPr>
          <a:xfrm>
            <a:off x="320700" y="1300175"/>
            <a:ext cx="7140900" cy="83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</a:t>
            </a:r>
            <a:r>
              <a:rPr lang="en" sz="2300"/>
              <a:t>articipants are divided into groups of 6-10 based on class/age.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Each group will stay at a station for 8-10 minutes then rotate.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will be 1-2 coaches at each station who will stay there for the full night.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are 4 suggested games for each station. Two will probably be enough for each group.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 games get progressively harder/more advanced as you go from top to bottom of each station.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Top 2 games more appropriate for infants while bottom 2 more appropriate for 4th/5th class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1 - Throwing &amp; Catching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throwing &amp; catching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Catching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Throwing</a:t>
            </a: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Catch It If You Can!</a:t>
            </a:r>
            <a:endParaRPr sz="2000" u="sng"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Roll and React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Tennis Ball Drop</a:t>
            </a:r>
            <a:endParaRPr sz="2000" u="sng"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8"/>
              </a:rPr>
              <a:t>Circle In - Circle Out</a:t>
            </a:r>
            <a:endParaRPr sz="2000" u="sng">
              <a:latin typeface="Arial"/>
              <a:ea typeface="Arial"/>
              <a:cs typeface="Arial"/>
              <a:sym typeface="Arial"/>
              <a:hlinkClick r:id="rId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Bean Bags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Tennis Balls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2 - Jumping &amp; Landing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Descriptions of correct jumping &amp; landing technique can be found at the following links: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 dirty="0">
                <a:solidFill>
                  <a:schemeClr val="hlink"/>
                </a:solidFill>
                <a:hlinkClick r:id="rId3"/>
              </a:rPr>
              <a:t>Jumping</a:t>
            </a:r>
            <a:endParaRPr sz="2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u="sng" dirty="0">
                <a:solidFill>
                  <a:schemeClr val="hlink"/>
                </a:solidFill>
                <a:hlinkClick r:id="rId4"/>
              </a:rPr>
              <a:t>Landing</a:t>
            </a:r>
            <a:endParaRPr sz="2100" dirty="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 dirty="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accent5"/>
                </a:solidFill>
              </a:rPr>
              <a:t>Suggested games are as follows:</a:t>
            </a:r>
            <a:endParaRPr sz="2300" b="1" dirty="0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 u="sng" dirty="0">
                <a:latin typeface="Arial"/>
                <a:ea typeface="Arial"/>
                <a:cs typeface="Arial"/>
                <a:sym typeface="Arial"/>
                <a:hlinkClick r:id="rId5"/>
              </a:rPr>
              <a:t>I</a:t>
            </a:r>
            <a:r>
              <a:rPr lang="en" sz="2000" u="sng" dirty="0">
                <a:latin typeface="Arial"/>
                <a:ea typeface="Arial"/>
                <a:cs typeface="Arial"/>
                <a:sym typeface="Arial"/>
                <a:hlinkClick r:id="rId5"/>
              </a:rPr>
              <a:t>sland Jumping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 dirty="0">
                <a:latin typeface="Arial"/>
                <a:ea typeface="Arial"/>
                <a:cs typeface="Arial"/>
                <a:sym typeface="Arial"/>
                <a:hlinkClick r:id="rId6"/>
              </a:rPr>
              <a:t>Bunny Chase</a:t>
            </a:r>
            <a:endParaRPr sz="2000" u="sng" dirty="0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 dirty="0">
                <a:latin typeface="Arial"/>
                <a:ea typeface="Arial"/>
                <a:cs typeface="Arial"/>
                <a:sym typeface="Arial"/>
                <a:hlinkClick r:id="rId7"/>
              </a:rPr>
              <a:t>Catching Frogs</a:t>
            </a:r>
            <a:endParaRPr sz="2000" u="sng" dirty="0"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 dirty="0">
                <a:latin typeface="Arial"/>
                <a:ea typeface="Arial"/>
                <a:cs typeface="Arial"/>
                <a:sym typeface="Arial"/>
                <a:hlinkClick r:id="rId8"/>
              </a:rPr>
              <a:t>Memory Jumping</a:t>
            </a:r>
            <a:endParaRPr sz="2200" b="1" dirty="0">
              <a:solidFill>
                <a:schemeClr val="accent5"/>
              </a:solidFill>
              <a:uFill>
                <a:noFill/>
              </a:u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accent5"/>
                </a:solidFill>
              </a:rPr>
              <a:t>Equipment Required:</a:t>
            </a:r>
            <a:endParaRPr sz="2300" b="1" dirty="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/>
              <a:t>Hula Hoops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/>
              <a:t>Tennis Balls or Footballs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3 - Running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running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Running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4"/>
              </a:rPr>
              <a:t>Cari on Running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Move Like an Animal</a:t>
            </a:r>
            <a:endParaRPr sz="2000" u="sng"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Rock, Paper, Scissors Tag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Tails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4 - Striking With Hand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striking with hand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Striking With Hand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4"/>
              </a:rPr>
              <a:t>Up and In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Bouncing Wall Strike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Dribble Dribble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Wish Upon A Star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Bibs/Jumpers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Soft Footballs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5 - Kicking &amp; Balancing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kicking &amp; balancing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Kicking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4"/>
              </a:rPr>
              <a:t>Balancing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Follow the Leader</a:t>
            </a:r>
            <a:endParaRPr sz="2000" u="sng"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Roly Poly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Beanbag Shadow</a:t>
            </a:r>
            <a:endParaRPr sz="2000" u="sng"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8"/>
              </a:rPr>
              <a:t>Pinball Soccer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Soft Footballs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6 - Hopping &amp; Skipping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hopping &amp; skipping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Hopping</a:t>
            </a: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4"/>
              </a:rPr>
              <a:t>Skipping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Find Someone Who</a:t>
            </a:r>
            <a:endParaRPr sz="2000" u="sng"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Hopping Tag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Saucers and Domes</a:t>
            </a:r>
            <a:endParaRPr sz="2000" u="sng"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8"/>
              </a:rPr>
              <a:t>Sharks and Survivors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